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673" r:id="rId4"/>
    <p:sldId id="677" r:id="rId5"/>
    <p:sldId id="688" r:id="rId6"/>
    <p:sldId id="679" r:id="rId7"/>
    <p:sldId id="680" r:id="rId8"/>
    <p:sldId id="681" r:id="rId9"/>
    <p:sldId id="685" r:id="rId10"/>
    <p:sldId id="682" r:id="rId11"/>
    <p:sldId id="689" r:id="rId12"/>
    <p:sldId id="683" r:id="rId13"/>
    <p:sldId id="686" r:id="rId14"/>
    <p:sldId id="687" r:id="rId15"/>
    <p:sldId id="684" r:id="rId16"/>
    <p:sldId id="477" r:id="rId17"/>
    <p:sldId id="399" r:id="rId18"/>
    <p:sldId id="409" r:id="rId19"/>
    <p:sldId id="481" r:id="rId20"/>
    <p:sldId id="482" r:id="rId21"/>
    <p:sldId id="50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95326" autoAdjust="0"/>
  </p:normalViewPr>
  <p:slideViewPr>
    <p:cSldViewPr snapToGrid="0">
      <p:cViewPr varScale="1">
        <p:scale>
          <a:sx n="81" d="100"/>
          <a:sy n="81" d="100"/>
        </p:scale>
        <p:origin x="98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25B685-B225-47CB-8B1E-5D7784DD4B20}" type="doc">
      <dgm:prSet loTypeId="urn:microsoft.com/office/officeart/2005/8/layout/chevron1" loCatId="process" qsTypeId="urn:microsoft.com/office/officeart/2005/8/quickstyle/simple1" qsCatId="simple" csTypeId="urn:microsoft.com/office/officeart/2005/8/colors/accent1_2" csCatId="accent1" phldr="1"/>
      <dgm:spPr/>
    </dgm:pt>
    <dgm:pt modelId="{92D75DDD-D66D-467D-9ED4-FCB51CAE85A2}">
      <dgm:prSet phldrT="[Text]"/>
      <dgm:spPr/>
      <dgm:t>
        <a:bodyPr/>
        <a:lstStyle/>
        <a:p>
          <a:r>
            <a:rPr lang="en-US" dirty="0"/>
            <a:t>Quotation</a:t>
          </a:r>
        </a:p>
      </dgm:t>
    </dgm:pt>
    <dgm:pt modelId="{A73626BF-A556-40C9-AA74-8D5C861B96F7}" type="parTrans" cxnId="{DB836541-8BDE-45B4-8F61-EB66914F9BA8}">
      <dgm:prSet/>
      <dgm:spPr/>
      <dgm:t>
        <a:bodyPr/>
        <a:lstStyle/>
        <a:p>
          <a:endParaRPr lang="en-US"/>
        </a:p>
      </dgm:t>
    </dgm:pt>
    <dgm:pt modelId="{C399B1CB-FDF2-4C2F-947A-845CB53ED4FC}" type="sibTrans" cxnId="{DB836541-8BDE-45B4-8F61-EB66914F9BA8}">
      <dgm:prSet/>
      <dgm:spPr/>
      <dgm:t>
        <a:bodyPr/>
        <a:lstStyle/>
        <a:p>
          <a:endParaRPr lang="en-US"/>
        </a:p>
      </dgm:t>
    </dgm:pt>
    <dgm:pt modelId="{3D9EC768-7C51-4D03-90DF-59A51A3F04FC}">
      <dgm:prSet phldrT="[Text]"/>
      <dgm:spPr/>
      <dgm:t>
        <a:bodyPr/>
        <a:lstStyle/>
        <a:p>
          <a:r>
            <a:rPr lang="en-US" dirty="0"/>
            <a:t>Approval Quote</a:t>
          </a:r>
        </a:p>
      </dgm:t>
    </dgm:pt>
    <dgm:pt modelId="{7C1A899D-024A-47B4-811B-7A0BFB2CFB59}" type="parTrans" cxnId="{C9F10762-D196-4209-BC52-6DB921720C95}">
      <dgm:prSet/>
      <dgm:spPr/>
      <dgm:t>
        <a:bodyPr/>
        <a:lstStyle/>
        <a:p>
          <a:endParaRPr lang="en-US"/>
        </a:p>
      </dgm:t>
    </dgm:pt>
    <dgm:pt modelId="{90A5DB27-9F3F-4B2E-8850-1F208B527AF9}" type="sibTrans" cxnId="{C9F10762-D196-4209-BC52-6DB921720C95}">
      <dgm:prSet/>
      <dgm:spPr/>
      <dgm:t>
        <a:bodyPr/>
        <a:lstStyle/>
        <a:p>
          <a:endParaRPr lang="en-US"/>
        </a:p>
      </dgm:t>
    </dgm:pt>
    <dgm:pt modelId="{AB1D5FDE-11C5-4B64-BE2B-C99005FC37B0}">
      <dgm:prSet phldrT="[Text]"/>
      <dgm:spPr/>
      <dgm:t>
        <a:bodyPr/>
        <a:lstStyle/>
        <a:p>
          <a:r>
            <a:rPr lang="en-US" dirty="0"/>
            <a:t>Billing</a:t>
          </a:r>
        </a:p>
      </dgm:t>
    </dgm:pt>
    <dgm:pt modelId="{635D50B8-3D2F-4F7F-A293-490DE66DBE4B}" type="parTrans" cxnId="{61284C66-83B8-47B5-9589-860102E602A8}">
      <dgm:prSet/>
      <dgm:spPr/>
      <dgm:t>
        <a:bodyPr/>
        <a:lstStyle/>
        <a:p>
          <a:endParaRPr lang="en-US"/>
        </a:p>
      </dgm:t>
    </dgm:pt>
    <dgm:pt modelId="{75B2C99E-0AE9-4AA0-92EB-BBF46B23BB61}" type="sibTrans" cxnId="{61284C66-83B8-47B5-9589-860102E602A8}">
      <dgm:prSet/>
      <dgm:spPr/>
      <dgm:t>
        <a:bodyPr/>
        <a:lstStyle/>
        <a:p>
          <a:endParaRPr lang="en-US"/>
        </a:p>
      </dgm:t>
    </dgm:pt>
    <dgm:pt modelId="{0DEE1079-D55F-46D0-90B3-B8219B2C2341}">
      <dgm:prSet phldrT="[Text]"/>
      <dgm:spPr/>
      <dgm:t>
        <a:bodyPr/>
        <a:lstStyle/>
        <a:p>
          <a:r>
            <a:rPr lang="en-US" dirty="0"/>
            <a:t>Sales Order</a:t>
          </a:r>
        </a:p>
      </dgm:t>
    </dgm:pt>
    <dgm:pt modelId="{E6935CE8-DC83-4B57-B429-6CF3C5ECBB8E}" type="parTrans" cxnId="{93588BEB-BCF0-419C-8FB5-4F92DEC37751}">
      <dgm:prSet/>
      <dgm:spPr/>
      <dgm:t>
        <a:bodyPr/>
        <a:lstStyle/>
        <a:p>
          <a:endParaRPr lang="en-US"/>
        </a:p>
      </dgm:t>
    </dgm:pt>
    <dgm:pt modelId="{DB92CE0E-E1F2-49F8-96E8-FA6C43EC6D1D}" type="sibTrans" cxnId="{93588BEB-BCF0-419C-8FB5-4F92DEC37751}">
      <dgm:prSet/>
      <dgm:spPr/>
      <dgm:t>
        <a:bodyPr/>
        <a:lstStyle/>
        <a:p>
          <a:endParaRPr lang="en-US"/>
        </a:p>
      </dgm:t>
    </dgm:pt>
    <dgm:pt modelId="{074F8C46-DB0C-4CB4-A0D2-24956A039BCD}">
      <dgm:prSet phldrT="[Text]"/>
      <dgm:spPr/>
      <dgm:t>
        <a:bodyPr/>
        <a:lstStyle/>
        <a:p>
          <a:r>
            <a:rPr lang="en-US" dirty="0"/>
            <a:t>Approval of Sales order</a:t>
          </a:r>
        </a:p>
      </dgm:t>
    </dgm:pt>
    <dgm:pt modelId="{DA33E001-519A-4DE4-A305-E5417D7C30F4}" type="parTrans" cxnId="{A01E16B8-39D4-479C-BB08-D2A39E9B8928}">
      <dgm:prSet/>
      <dgm:spPr/>
      <dgm:t>
        <a:bodyPr/>
        <a:lstStyle/>
        <a:p>
          <a:endParaRPr lang="en-US"/>
        </a:p>
      </dgm:t>
    </dgm:pt>
    <dgm:pt modelId="{46DD1402-6BBA-4972-958B-EFD8B108C8B7}" type="sibTrans" cxnId="{A01E16B8-39D4-479C-BB08-D2A39E9B8928}">
      <dgm:prSet/>
      <dgm:spPr/>
      <dgm:t>
        <a:bodyPr/>
        <a:lstStyle/>
        <a:p>
          <a:endParaRPr lang="en-US"/>
        </a:p>
      </dgm:t>
    </dgm:pt>
    <dgm:pt modelId="{5D8C6C64-FD23-4EAD-BFED-097D22375E73}">
      <dgm:prSet phldrT="[Text]"/>
      <dgm:spPr/>
      <dgm:t>
        <a:bodyPr/>
        <a:lstStyle/>
        <a:p>
          <a:r>
            <a:rPr lang="en-US" dirty="0"/>
            <a:t>Delivery</a:t>
          </a:r>
        </a:p>
      </dgm:t>
    </dgm:pt>
    <dgm:pt modelId="{5152592A-373F-4687-96BB-994B1B7C918D}" type="parTrans" cxnId="{10B73EB9-C470-4D51-A890-DDFD08B121F0}">
      <dgm:prSet/>
      <dgm:spPr/>
      <dgm:t>
        <a:bodyPr/>
        <a:lstStyle/>
        <a:p>
          <a:endParaRPr lang="en-US"/>
        </a:p>
      </dgm:t>
    </dgm:pt>
    <dgm:pt modelId="{45043DCB-F2CC-4C09-A762-6DCA20EF3B57}" type="sibTrans" cxnId="{10B73EB9-C470-4D51-A890-DDFD08B121F0}">
      <dgm:prSet/>
      <dgm:spPr/>
      <dgm:t>
        <a:bodyPr/>
        <a:lstStyle/>
        <a:p>
          <a:endParaRPr lang="en-US"/>
        </a:p>
      </dgm:t>
    </dgm:pt>
    <dgm:pt modelId="{2CCDF0C0-FDBE-4EFB-99F9-ECD96754D29A}">
      <dgm:prSet phldrT="[Text]"/>
      <dgm:spPr/>
      <dgm:t>
        <a:bodyPr/>
        <a:lstStyle/>
        <a:p>
          <a:r>
            <a:rPr lang="en-US" dirty="0"/>
            <a:t>Payment</a:t>
          </a:r>
        </a:p>
      </dgm:t>
    </dgm:pt>
    <dgm:pt modelId="{FB4C48F0-FD02-4AF1-B220-950B1D473176}" type="parTrans" cxnId="{E508944E-ADE0-472A-B294-9868FF5D40AD}">
      <dgm:prSet/>
      <dgm:spPr/>
      <dgm:t>
        <a:bodyPr/>
        <a:lstStyle/>
        <a:p>
          <a:endParaRPr lang="en-US"/>
        </a:p>
      </dgm:t>
    </dgm:pt>
    <dgm:pt modelId="{347FDD99-D261-4CBE-9CD6-FEFF54F7BCC7}" type="sibTrans" cxnId="{E508944E-ADE0-472A-B294-9868FF5D40AD}">
      <dgm:prSet/>
      <dgm:spPr/>
      <dgm:t>
        <a:bodyPr/>
        <a:lstStyle/>
        <a:p>
          <a:endParaRPr lang="en-US"/>
        </a:p>
      </dgm:t>
    </dgm:pt>
    <dgm:pt modelId="{118A1555-EB2B-4047-8B52-5B8243FD4E8C}" type="pres">
      <dgm:prSet presAssocID="{E025B685-B225-47CB-8B1E-5D7784DD4B20}" presName="Name0" presStyleCnt="0">
        <dgm:presLayoutVars>
          <dgm:dir/>
          <dgm:animLvl val="lvl"/>
          <dgm:resizeHandles val="exact"/>
        </dgm:presLayoutVars>
      </dgm:prSet>
      <dgm:spPr/>
    </dgm:pt>
    <dgm:pt modelId="{CD193AA4-C1C2-4677-92E1-654518046C4C}" type="pres">
      <dgm:prSet presAssocID="{92D75DDD-D66D-467D-9ED4-FCB51CAE85A2}" presName="parTxOnly" presStyleLbl="node1" presStyleIdx="0" presStyleCnt="7">
        <dgm:presLayoutVars>
          <dgm:chMax val="0"/>
          <dgm:chPref val="0"/>
          <dgm:bulletEnabled val="1"/>
        </dgm:presLayoutVars>
      </dgm:prSet>
      <dgm:spPr/>
    </dgm:pt>
    <dgm:pt modelId="{5CE64B5A-2D76-4359-BD81-A2E6FA9F88CD}" type="pres">
      <dgm:prSet presAssocID="{C399B1CB-FDF2-4C2F-947A-845CB53ED4FC}" presName="parTxOnlySpace" presStyleCnt="0"/>
      <dgm:spPr/>
    </dgm:pt>
    <dgm:pt modelId="{5825680B-72A4-4221-86C7-699EAC48B640}" type="pres">
      <dgm:prSet presAssocID="{3D9EC768-7C51-4D03-90DF-59A51A3F04FC}" presName="parTxOnly" presStyleLbl="node1" presStyleIdx="1" presStyleCnt="7">
        <dgm:presLayoutVars>
          <dgm:chMax val="0"/>
          <dgm:chPref val="0"/>
          <dgm:bulletEnabled val="1"/>
        </dgm:presLayoutVars>
      </dgm:prSet>
      <dgm:spPr/>
    </dgm:pt>
    <dgm:pt modelId="{72AD1696-2FB3-4308-8348-E45EAE8FB8D4}" type="pres">
      <dgm:prSet presAssocID="{90A5DB27-9F3F-4B2E-8850-1F208B527AF9}" presName="parTxOnlySpace" presStyleCnt="0"/>
      <dgm:spPr/>
    </dgm:pt>
    <dgm:pt modelId="{1DDB1901-EBFB-4A14-8100-B47AF5778DC9}" type="pres">
      <dgm:prSet presAssocID="{0DEE1079-D55F-46D0-90B3-B8219B2C2341}" presName="parTxOnly" presStyleLbl="node1" presStyleIdx="2" presStyleCnt="7">
        <dgm:presLayoutVars>
          <dgm:chMax val="0"/>
          <dgm:chPref val="0"/>
          <dgm:bulletEnabled val="1"/>
        </dgm:presLayoutVars>
      </dgm:prSet>
      <dgm:spPr/>
    </dgm:pt>
    <dgm:pt modelId="{3C1604E5-331E-41B7-BB4F-B12F83758D53}" type="pres">
      <dgm:prSet presAssocID="{DB92CE0E-E1F2-49F8-96E8-FA6C43EC6D1D}" presName="parTxOnlySpace" presStyleCnt="0"/>
      <dgm:spPr/>
    </dgm:pt>
    <dgm:pt modelId="{854891AB-8193-4726-89D2-40707FA97109}" type="pres">
      <dgm:prSet presAssocID="{074F8C46-DB0C-4CB4-A0D2-24956A039BCD}" presName="parTxOnly" presStyleLbl="node1" presStyleIdx="3" presStyleCnt="7">
        <dgm:presLayoutVars>
          <dgm:chMax val="0"/>
          <dgm:chPref val="0"/>
          <dgm:bulletEnabled val="1"/>
        </dgm:presLayoutVars>
      </dgm:prSet>
      <dgm:spPr/>
    </dgm:pt>
    <dgm:pt modelId="{E123717A-8BC6-4EEA-86E7-5FB0EE71FD9E}" type="pres">
      <dgm:prSet presAssocID="{46DD1402-6BBA-4972-958B-EFD8B108C8B7}" presName="parTxOnlySpace" presStyleCnt="0"/>
      <dgm:spPr/>
    </dgm:pt>
    <dgm:pt modelId="{8374E598-551E-44CC-B79A-0B3D2D510383}" type="pres">
      <dgm:prSet presAssocID="{5D8C6C64-FD23-4EAD-BFED-097D22375E73}" presName="parTxOnly" presStyleLbl="node1" presStyleIdx="4" presStyleCnt="7">
        <dgm:presLayoutVars>
          <dgm:chMax val="0"/>
          <dgm:chPref val="0"/>
          <dgm:bulletEnabled val="1"/>
        </dgm:presLayoutVars>
      </dgm:prSet>
      <dgm:spPr/>
    </dgm:pt>
    <dgm:pt modelId="{2964FEBF-4567-4577-951A-069E402C6E86}" type="pres">
      <dgm:prSet presAssocID="{45043DCB-F2CC-4C09-A762-6DCA20EF3B57}" presName="parTxOnlySpace" presStyleCnt="0"/>
      <dgm:spPr/>
    </dgm:pt>
    <dgm:pt modelId="{E229B941-E913-410A-9B3C-D298095B211B}" type="pres">
      <dgm:prSet presAssocID="{AB1D5FDE-11C5-4B64-BE2B-C99005FC37B0}" presName="parTxOnly" presStyleLbl="node1" presStyleIdx="5" presStyleCnt="7">
        <dgm:presLayoutVars>
          <dgm:chMax val="0"/>
          <dgm:chPref val="0"/>
          <dgm:bulletEnabled val="1"/>
        </dgm:presLayoutVars>
      </dgm:prSet>
      <dgm:spPr/>
    </dgm:pt>
    <dgm:pt modelId="{00629302-43B0-4461-AFFC-1C9394E40369}" type="pres">
      <dgm:prSet presAssocID="{75B2C99E-0AE9-4AA0-92EB-BBF46B23BB61}" presName="parTxOnlySpace" presStyleCnt="0"/>
      <dgm:spPr/>
    </dgm:pt>
    <dgm:pt modelId="{E82A645F-4C7E-4F97-AD50-45C46E667FD7}" type="pres">
      <dgm:prSet presAssocID="{2CCDF0C0-FDBE-4EFB-99F9-ECD96754D29A}" presName="parTxOnly" presStyleLbl="node1" presStyleIdx="6" presStyleCnt="7">
        <dgm:presLayoutVars>
          <dgm:chMax val="0"/>
          <dgm:chPref val="0"/>
          <dgm:bulletEnabled val="1"/>
        </dgm:presLayoutVars>
      </dgm:prSet>
      <dgm:spPr/>
    </dgm:pt>
  </dgm:ptLst>
  <dgm:cxnLst>
    <dgm:cxn modelId="{8702380D-9423-432E-AE3D-92051C8B0AEC}" type="presOf" srcId="{AB1D5FDE-11C5-4B64-BE2B-C99005FC37B0}" destId="{E229B941-E913-410A-9B3C-D298095B211B}" srcOrd="0" destOrd="0" presId="urn:microsoft.com/office/officeart/2005/8/layout/chevron1"/>
    <dgm:cxn modelId="{3FE95F1D-B006-4CAE-9541-C86816FE9F96}" type="presOf" srcId="{2CCDF0C0-FDBE-4EFB-99F9-ECD96754D29A}" destId="{E82A645F-4C7E-4F97-AD50-45C46E667FD7}" srcOrd="0" destOrd="0" presId="urn:microsoft.com/office/officeart/2005/8/layout/chevron1"/>
    <dgm:cxn modelId="{0CF64B20-6E8B-41C4-9588-64DB690001CD}" type="presOf" srcId="{E025B685-B225-47CB-8B1E-5D7784DD4B20}" destId="{118A1555-EB2B-4047-8B52-5B8243FD4E8C}" srcOrd="0" destOrd="0" presId="urn:microsoft.com/office/officeart/2005/8/layout/chevron1"/>
    <dgm:cxn modelId="{EFB0EC23-D539-42A1-B1C7-54FD5B66345E}" type="presOf" srcId="{074F8C46-DB0C-4CB4-A0D2-24956A039BCD}" destId="{854891AB-8193-4726-89D2-40707FA97109}" srcOrd="0" destOrd="0" presId="urn:microsoft.com/office/officeart/2005/8/layout/chevron1"/>
    <dgm:cxn modelId="{661AB428-78E3-4D66-BBAF-AB65D1500232}" type="presOf" srcId="{3D9EC768-7C51-4D03-90DF-59A51A3F04FC}" destId="{5825680B-72A4-4221-86C7-699EAC48B640}" srcOrd="0" destOrd="0" presId="urn:microsoft.com/office/officeart/2005/8/layout/chevron1"/>
    <dgm:cxn modelId="{2119653E-EF5D-4F47-AF9A-81DDBEFE4F46}" type="presOf" srcId="{92D75DDD-D66D-467D-9ED4-FCB51CAE85A2}" destId="{CD193AA4-C1C2-4677-92E1-654518046C4C}" srcOrd="0" destOrd="0" presId="urn:microsoft.com/office/officeart/2005/8/layout/chevron1"/>
    <dgm:cxn modelId="{DB836541-8BDE-45B4-8F61-EB66914F9BA8}" srcId="{E025B685-B225-47CB-8B1E-5D7784DD4B20}" destId="{92D75DDD-D66D-467D-9ED4-FCB51CAE85A2}" srcOrd="0" destOrd="0" parTransId="{A73626BF-A556-40C9-AA74-8D5C861B96F7}" sibTransId="{C399B1CB-FDF2-4C2F-947A-845CB53ED4FC}"/>
    <dgm:cxn modelId="{C9F10762-D196-4209-BC52-6DB921720C95}" srcId="{E025B685-B225-47CB-8B1E-5D7784DD4B20}" destId="{3D9EC768-7C51-4D03-90DF-59A51A3F04FC}" srcOrd="1" destOrd="0" parTransId="{7C1A899D-024A-47B4-811B-7A0BFB2CFB59}" sibTransId="{90A5DB27-9F3F-4B2E-8850-1F208B527AF9}"/>
    <dgm:cxn modelId="{61284C66-83B8-47B5-9589-860102E602A8}" srcId="{E025B685-B225-47CB-8B1E-5D7784DD4B20}" destId="{AB1D5FDE-11C5-4B64-BE2B-C99005FC37B0}" srcOrd="5" destOrd="0" parTransId="{635D50B8-3D2F-4F7F-A293-490DE66DBE4B}" sibTransId="{75B2C99E-0AE9-4AA0-92EB-BBF46B23BB61}"/>
    <dgm:cxn modelId="{E508944E-ADE0-472A-B294-9868FF5D40AD}" srcId="{E025B685-B225-47CB-8B1E-5D7784DD4B20}" destId="{2CCDF0C0-FDBE-4EFB-99F9-ECD96754D29A}" srcOrd="6" destOrd="0" parTransId="{FB4C48F0-FD02-4AF1-B220-950B1D473176}" sibTransId="{347FDD99-D261-4CBE-9CD6-FEFF54F7BCC7}"/>
    <dgm:cxn modelId="{A01E16B8-39D4-479C-BB08-D2A39E9B8928}" srcId="{E025B685-B225-47CB-8B1E-5D7784DD4B20}" destId="{074F8C46-DB0C-4CB4-A0D2-24956A039BCD}" srcOrd="3" destOrd="0" parTransId="{DA33E001-519A-4DE4-A305-E5417D7C30F4}" sibTransId="{46DD1402-6BBA-4972-958B-EFD8B108C8B7}"/>
    <dgm:cxn modelId="{10B73EB9-C470-4D51-A890-DDFD08B121F0}" srcId="{E025B685-B225-47CB-8B1E-5D7784DD4B20}" destId="{5D8C6C64-FD23-4EAD-BFED-097D22375E73}" srcOrd="4" destOrd="0" parTransId="{5152592A-373F-4687-96BB-994B1B7C918D}" sibTransId="{45043DCB-F2CC-4C09-A762-6DCA20EF3B57}"/>
    <dgm:cxn modelId="{2D9636C9-DE8C-4093-AEF8-BB50E451422D}" type="presOf" srcId="{0DEE1079-D55F-46D0-90B3-B8219B2C2341}" destId="{1DDB1901-EBFB-4A14-8100-B47AF5778DC9}" srcOrd="0" destOrd="0" presId="urn:microsoft.com/office/officeart/2005/8/layout/chevron1"/>
    <dgm:cxn modelId="{F3B3F5E6-D575-4654-B5B9-20FFE5802D23}" type="presOf" srcId="{5D8C6C64-FD23-4EAD-BFED-097D22375E73}" destId="{8374E598-551E-44CC-B79A-0B3D2D510383}" srcOrd="0" destOrd="0" presId="urn:microsoft.com/office/officeart/2005/8/layout/chevron1"/>
    <dgm:cxn modelId="{93588BEB-BCF0-419C-8FB5-4F92DEC37751}" srcId="{E025B685-B225-47CB-8B1E-5D7784DD4B20}" destId="{0DEE1079-D55F-46D0-90B3-B8219B2C2341}" srcOrd="2" destOrd="0" parTransId="{E6935CE8-DC83-4B57-B429-6CF3C5ECBB8E}" sibTransId="{DB92CE0E-E1F2-49F8-96E8-FA6C43EC6D1D}"/>
    <dgm:cxn modelId="{114E72C7-EDEF-423D-AD1E-00EECEA23015}" type="presParOf" srcId="{118A1555-EB2B-4047-8B52-5B8243FD4E8C}" destId="{CD193AA4-C1C2-4677-92E1-654518046C4C}" srcOrd="0" destOrd="0" presId="urn:microsoft.com/office/officeart/2005/8/layout/chevron1"/>
    <dgm:cxn modelId="{08111915-9C39-4AE5-8B25-02B37C449828}" type="presParOf" srcId="{118A1555-EB2B-4047-8B52-5B8243FD4E8C}" destId="{5CE64B5A-2D76-4359-BD81-A2E6FA9F88CD}" srcOrd="1" destOrd="0" presId="urn:microsoft.com/office/officeart/2005/8/layout/chevron1"/>
    <dgm:cxn modelId="{FFD085A8-917E-414E-B019-DF45BCC72EC3}" type="presParOf" srcId="{118A1555-EB2B-4047-8B52-5B8243FD4E8C}" destId="{5825680B-72A4-4221-86C7-699EAC48B640}" srcOrd="2" destOrd="0" presId="urn:microsoft.com/office/officeart/2005/8/layout/chevron1"/>
    <dgm:cxn modelId="{E564A207-56F2-46D2-B550-8AB737C84FEC}" type="presParOf" srcId="{118A1555-EB2B-4047-8B52-5B8243FD4E8C}" destId="{72AD1696-2FB3-4308-8348-E45EAE8FB8D4}" srcOrd="3" destOrd="0" presId="urn:microsoft.com/office/officeart/2005/8/layout/chevron1"/>
    <dgm:cxn modelId="{D2F061F7-7393-486A-A081-77993C36A15E}" type="presParOf" srcId="{118A1555-EB2B-4047-8B52-5B8243FD4E8C}" destId="{1DDB1901-EBFB-4A14-8100-B47AF5778DC9}" srcOrd="4" destOrd="0" presId="urn:microsoft.com/office/officeart/2005/8/layout/chevron1"/>
    <dgm:cxn modelId="{3F753DB2-2936-4D3F-A980-8277487856AD}" type="presParOf" srcId="{118A1555-EB2B-4047-8B52-5B8243FD4E8C}" destId="{3C1604E5-331E-41B7-BB4F-B12F83758D53}" srcOrd="5" destOrd="0" presId="urn:microsoft.com/office/officeart/2005/8/layout/chevron1"/>
    <dgm:cxn modelId="{8F810940-E003-4FC8-9063-1E44725171A8}" type="presParOf" srcId="{118A1555-EB2B-4047-8B52-5B8243FD4E8C}" destId="{854891AB-8193-4726-89D2-40707FA97109}" srcOrd="6" destOrd="0" presId="urn:microsoft.com/office/officeart/2005/8/layout/chevron1"/>
    <dgm:cxn modelId="{3E3BA89C-FEC5-48AD-B23A-6B012132CE85}" type="presParOf" srcId="{118A1555-EB2B-4047-8B52-5B8243FD4E8C}" destId="{E123717A-8BC6-4EEA-86E7-5FB0EE71FD9E}" srcOrd="7" destOrd="0" presId="urn:microsoft.com/office/officeart/2005/8/layout/chevron1"/>
    <dgm:cxn modelId="{0881A1A7-2C9B-4F2E-BD63-32DBE914A9E3}" type="presParOf" srcId="{118A1555-EB2B-4047-8B52-5B8243FD4E8C}" destId="{8374E598-551E-44CC-B79A-0B3D2D510383}" srcOrd="8" destOrd="0" presId="urn:microsoft.com/office/officeart/2005/8/layout/chevron1"/>
    <dgm:cxn modelId="{8B4CCC2D-23F9-4735-8C62-D76136ABFBA1}" type="presParOf" srcId="{118A1555-EB2B-4047-8B52-5B8243FD4E8C}" destId="{2964FEBF-4567-4577-951A-069E402C6E86}" srcOrd="9" destOrd="0" presId="urn:microsoft.com/office/officeart/2005/8/layout/chevron1"/>
    <dgm:cxn modelId="{650CF781-C733-4956-A9CE-A87C43D87436}" type="presParOf" srcId="{118A1555-EB2B-4047-8B52-5B8243FD4E8C}" destId="{E229B941-E913-410A-9B3C-D298095B211B}" srcOrd="10" destOrd="0" presId="urn:microsoft.com/office/officeart/2005/8/layout/chevron1"/>
    <dgm:cxn modelId="{BB8D397F-540E-44AE-A139-D5AC75CBA7B7}" type="presParOf" srcId="{118A1555-EB2B-4047-8B52-5B8243FD4E8C}" destId="{00629302-43B0-4461-AFFC-1C9394E40369}" srcOrd="11" destOrd="0" presId="urn:microsoft.com/office/officeart/2005/8/layout/chevron1"/>
    <dgm:cxn modelId="{4E6F9B2C-B38A-4BDA-B65A-1602C2B5C284}" type="presParOf" srcId="{118A1555-EB2B-4047-8B52-5B8243FD4E8C}" destId="{E82A645F-4C7E-4F97-AD50-45C46E667FD7}"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3AA4-C1C2-4677-92E1-654518046C4C}">
      <dsp:nvSpPr>
        <dsp:cNvPr id="0" name=""/>
        <dsp:cNvSpPr/>
      </dsp:nvSpPr>
      <dsp:spPr>
        <a:xfrm>
          <a:off x="0"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Quotation</a:t>
          </a:r>
        </a:p>
      </dsp:txBody>
      <dsp:txXfrm>
        <a:off x="332220" y="527146"/>
        <a:ext cx="996662" cy="664440"/>
      </dsp:txXfrm>
    </dsp:sp>
    <dsp:sp modelId="{5825680B-72A4-4221-86C7-699EAC48B640}">
      <dsp:nvSpPr>
        <dsp:cNvPr id="0" name=""/>
        <dsp:cNvSpPr/>
      </dsp:nvSpPr>
      <dsp:spPr>
        <a:xfrm>
          <a:off x="1494992"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Approval Quote</a:t>
          </a:r>
        </a:p>
      </dsp:txBody>
      <dsp:txXfrm>
        <a:off x="1827212" y="527146"/>
        <a:ext cx="996662" cy="664440"/>
      </dsp:txXfrm>
    </dsp:sp>
    <dsp:sp modelId="{1DDB1901-EBFB-4A14-8100-B47AF5778DC9}">
      <dsp:nvSpPr>
        <dsp:cNvPr id="0" name=""/>
        <dsp:cNvSpPr/>
      </dsp:nvSpPr>
      <dsp:spPr>
        <a:xfrm>
          <a:off x="2989984"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Sales Order</a:t>
          </a:r>
        </a:p>
      </dsp:txBody>
      <dsp:txXfrm>
        <a:off x="3322204" y="527146"/>
        <a:ext cx="996662" cy="664440"/>
      </dsp:txXfrm>
    </dsp:sp>
    <dsp:sp modelId="{854891AB-8193-4726-89D2-40707FA97109}">
      <dsp:nvSpPr>
        <dsp:cNvPr id="0" name=""/>
        <dsp:cNvSpPr/>
      </dsp:nvSpPr>
      <dsp:spPr>
        <a:xfrm>
          <a:off x="4484976"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Approval of Sales order</a:t>
          </a:r>
        </a:p>
      </dsp:txBody>
      <dsp:txXfrm>
        <a:off x="4817196" y="527146"/>
        <a:ext cx="996662" cy="664440"/>
      </dsp:txXfrm>
    </dsp:sp>
    <dsp:sp modelId="{8374E598-551E-44CC-B79A-0B3D2D510383}">
      <dsp:nvSpPr>
        <dsp:cNvPr id="0" name=""/>
        <dsp:cNvSpPr/>
      </dsp:nvSpPr>
      <dsp:spPr>
        <a:xfrm>
          <a:off x="5979968"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Delivery</a:t>
          </a:r>
        </a:p>
      </dsp:txBody>
      <dsp:txXfrm>
        <a:off x="6312188" y="527146"/>
        <a:ext cx="996662" cy="664440"/>
      </dsp:txXfrm>
    </dsp:sp>
    <dsp:sp modelId="{E229B941-E913-410A-9B3C-D298095B211B}">
      <dsp:nvSpPr>
        <dsp:cNvPr id="0" name=""/>
        <dsp:cNvSpPr/>
      </dsp:nvSpPr>
      <dsp:spPr>
        <a:xfrm>
          <a:off x="7474960"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Billing</a:t>
          </a:r>
        </a:p>
      </dsp:txBody>
      <dsp:txXfrm>
        <a:off x="7807180" y="527146"/>
        <a:ext cx="996662" cy="664440"/>
      </dsp:txXfrm>
    </dsp:sp>
    <dsp:sp modelId="{E82A645F-4C7E-4F97-AD50-45C46E667FD7}">
      <dsp:nvSpPr>
        <dsp:cNvPr id="0" name=""/>
        <dsp:cNvSpPr/>
      </dsp:nvSpPr>
      <dsp:spPr>
        <a:xfrm>
          <a:off x="8969952" y="527146"/>
          <a:ext cx="1661102" cy="6644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Payment</a:t>
          </a:r>
        </a:p>
      </dsp:txBody>
      <dsp:txXfrm>
        <a:off x="9302172" y="527146"/>
        <a:ext cx="996662" cy="6644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24T15:42:55.774"/>
    </inkml:context>
    <inkml:brush xml:id="br0">
      <inkml:brushProperty name="width" value="0.05" units="cm"/>
      <inkml:brushProperty name="height" value="0.05" units="cm"/>
      <inkml:brushProperty name="fitToCurve" value="1"/>
    </inkml:brush>
  </inkml:definitions>
  <inkml:trace contextRef="#ctx0" brushRef="#br0">9 13060 0,'-21'-22'16,"42"22"31,-21-21-32,21 21 1,64 0-16,-21 0 0,-1-21 16,22 21-16,0 0 15,-1-21-15,-20 21 0,20 0 16,-41 0-16,-1 0 0,0 21 15,-42 0 1,-21-21-16,0 0 0,0 21 16</inkml:trace>
  <inkml:trace contextRef="#ctx0" brushRef="#br0" timeOffset="258">390 13038 0,'0'22'47,"0"-1"-47,0 0 0,0 21 15,0-20-15,0 20 0,0 0 16,0 0-16,0 1 15,0-1-15,0 1 0,22-22 16,-22 21-16,0-21 0,21 0 16,-21 0-16</inkml:trace>
  <inkml:trace contextRef="#ctx0" brushRef="#br0" timeOffset="713">793 13377 0,'21'0'0,"-21"-21"15,0 0 1,0 0-16,0-1 16,0 1-16,-21 0 15,-1 0 1,1 21-16,0 0 0,0 0 15,0 21-15,-1-21 0,1 21 16,0 0-16,0-21 16,21 22-16,0-1 0,0 0 15,0 0-15,0 0 16,0 1-16,21-22 0,-21 21 16,21 0-16,0-21 0,1 0 15,-1 0-15,0 0 16,0 0-16,0 0 0,1-21 15,-22 0 1,0-1-16,0 1 0,0 0 16,0 0-1,0 0-15,0 42 16,0 0 0,0 0-1,21-21-15,-21 21 0,21 1 16,-21-1-16,21-21 0</inkml:trace>
  <inkml:trace contextRef="#ctx0" brushRef="#br0" timeOffset="1048">983 13271 0,'-21'-21'0,"21"0"15,0 42 1,0 0 0,21 0-16,0 1 15,-21-1-15,21 0 0,1 21 16,-22-20-16,21-1 16,-21 0-16,0 0 15,0-42 16,0 0-31,0 0 0,0-1 16,0 1-16,0-21 16,21-1-16,-21 22 0,21 0 15,0-21-15,21 21 0,-20 0 16,-1 21-16,0-22 16,0 22-16</inkml:trace>
  <inkml:trace contextRef="#ctx0" brushRef="#br0" timeOffset="1661">1618 13271 0,'0'-21'15,"0"0"1,0 0 15,-21 21-31,0 0 16,-1-21-16,1 21 0,-21 0 15,21 0-15,0 21 16,-22-21-16,22 21 0,0-21 16,21 21-16,0 0 15,0 1-15,21-1 16,0-21-16,22 21 31,-1-21-31,-21 0 0,21 0 0,-20 0 16,-1-21-16,0 21 0,0-21 15,0 21-15,-21-22 16,0 1-16,22 0 16,-44 21 15,22 21-31,0 0 0,0 22 15,0-1-15,22 0 16,-22 1-16,21 20 0,-21-20 16,21 20-16,-21-21 15,0 1-15,0-1 0,0-21 16,0 0-16,0 1 0,-21-1 16,-22-21-16,22 0 15,-21 0-15,-1-21 16,1-1-16,0 1 0,0 0 15,20-21-15,1-1 0,0 22 16,21-21-16,0 21 0,0-22 16,21 22-16,22 0 15,-22 21-15,21-21 0,0 21 16,22-21-16</inkml:trace>
  <inkml:trace contextRef="#ctx0" brushRef="#br0" timeOffset="2066">1851 13335 0,'-21'-21'15,"0"21"-15,-1 0 32,44 0-17,-1 0 1,-21 21-16,21-21 15,0 0-15,0 0 0,0 0 16,43 0 0,-43 0-1,0-21-15,0-1 0,1 1 16,-22 0 0,0 0-16,-22 21 0,1-21 15,0 0-15,21 0 16,-21 21-16,0 0 0,-1 0 15,1 0-15,0 21 16,21 0-16,-21 0 16,21 42-1,0-20-15,21-22 0,-21 21 16,21-20-16,0-1 0,1-21 16,-1 21-16,21-21 15,1 0-15</inkml:trace>
  <inkml:trace contextRef="#ctx0" brushRef="#br0" timeOffset="2266">2253 13038 0,'0'-42'0,"0"21"16,-21 0-16,0 42 16,21 64-1,21-43 1,-21 0-16,21 22 0,-21-22 15,21 0-15,0 1 16,-21-1-16,22 1 0,-22-22 16,21 0-16,-21 0 15</inkml:trace>
  <inkml:trace contextRef="#ctx0" brushRef="#br0" timeOffset="2406">2253 13250 0,'0'-21'16,"-21"0"-16,42 21 31,0 0-15,64 21-1,-64 0 1,21-21-16</inkml:trace>
  <inkml:trace contextRef="#ctx0" brushRef="#br0" timeOffset="4531">4793 13229 0,'0'21'16</inkml:trace>
  <inkml:trace contextRef="#ctx0" brushRef="#br0" timeOffset="3002">2761 13166 0,'-21'0'0,"21"-22"15,-21 22-15,21 22 32,0-1-17,21-21-15,-21 21 16,0 0-16,0 21 0,0-21 15,21 1-15,-21 20 16,0-21-16,0 0 0,21 1 16,-21-1-16,0 0 15,0-42 1,0 0 0,0-1-16,0-20 15,0 21-15,21-22 16,-21 1-16,22 0 0,-22-22 15,21 22-15,0 21 0,-21-22 16,21 22-16,-21 0 16,21 21-16,0 0 0,-21 21 15,21 0-15,1 1 16,-22 20-16,21 0 0,0 1 16,0-22-16,0 21 15,-21-21-15,22 0 0,-22 1 16,21-1-1,-21-42 1,0-1-16,0 1 16,0-21-16,21 21 15,-21-21-15,21-1 0,-21 22 16,21 0-16,-21 0 0,21-1 16,0 22-16,1 22 15,-22-1-15,21 0 0,0 21 16,0-20-16,-21 20 15,21 0-15,1 0 0,-1-20 16,-21-1-16,21 0 0,-21 0 16</inkml:trace>
  <inkml:trace contextRef="#ctx0" brushRef="#br0" timeOffset="3448">3651 13208 0,'21'0'16,"-21"-21"0,0-1-16,-21 1 15,0 0 1,0 21-16,21-21 0,-21 0 16,-1 21-16,1 0 15,0 0-15,0 0 0,0 0 16,21 21-16,-22-21 15,1 85 1,0-43-16,21 22 16,21-43-16,-21 0 15,21 0-15,1 0 16,-1-21-16,0 21 0,0-21 16,0 0-16,1-21 0,-1 21 15,-21-21-15,21 0 16,0 0-16,0 0 0,-21-22 15,0 22-15,21 0 0,-21 0 16,0 42 15,0 0-31,0 0 16,0 0-16,0 1 0,21-1 16,1 21-1,-22-21-15,21-21 0</inkml:trace>
  <inkml:trace contextRef="#ctx0" brushRef="#br0" timeOffset="3891">3884 13144 0,'0'-42'16,"0"21"-16,0 0 0,0-22 16,0 22-16,0 42 31,21 22-16,-21-1-15,21 0 0,-21 22 16,0-22-16,21 22 0,-21-1 16,22 1-16,-22-1 0,21-20 15,-21-1-15,21 0 16,-21 0-16,0-20 0,0-1 16,0 0-16,0 0 15,0-42 1,-21 21-16,0-42 0,-1 20 15,1-20-15,0 0 16,0-22-16,0 1 0,21 20 16,-22-20-16,22 21 15,0-1-15,22 1 0,-22 21 16,21 0-16,0 21 16,0-22-16,0 22 0,1 22 15,-1-22-15,0 21 16,-21 0-16,0 0 15,-21 0-15,0 1 16,-1-22 0,22 21-16,-21-21 15</inkml:trace>
  <inkml:trace contextRef="#ctx0" brushRef="#br0" timeOffset="4357">4158 13081 0,'21'-21'0,"0"21"0,-21-22 16,0 1 0,0 42 15,0 1-15,0-1-16,0 0 0,0 21 15,22 1-15,-22 20 0,0-21 16,0 22-16,21-22 15,-21 22-15,0-1 16,21-20-16,-21-22 16,0 0-16,0 0 0,0 0 15,0-42 1,0 0 0,0 0-16,0 0 0,0-1 15,-21-20-15,21 0 16,0 0-16,-21-1 0,21 22 15,0-21-15,0 20 0,0-20 16,0 21-16,0 0 16,21 21-16,0-21 15,0 21 1,0 0-16,21 0 0,-20 0 16,-1 21-1,-42-21 16,-1 0-31,1 0 16</inkml:trace>
  <inkml:trace contextRef="#ctx0" brushRef="#br0" timeOffset="64383">11397 13441 0,'0'21'0,"-21"-21"15,42 0 17,0 0-32,0 0 15,22 0-15,-1 0 0,0-21 16,1 21-16,-1 0 16,21 0-16,-20 0 0,-22 0 15,21 0-15,-20-21 16,-44 21 15,1 0-15,0 0-16,0-22 0</inkml:trace>
  <inkml:trace contextRef="#ctx0" brushRef="#br0" timeOffset="63750">9894 13271 0,'0'-21'31,"21"21"-31,0 0 31,-21 21-31,22 0 16,-1 1-16,0-1 16,-21 21-16,21-21 15,-21 22-15,21-22 0,-21 0 16,0 0-16,0 0 16,0 0-16,0 1 0,-21-22 15,0-22 1,21 1-1,-21 0-15,21-21 0,-21 21 16,21-22-16,-22-20 0,22 20 16,0 1-16,22 0 15,-1-22-15,0 22 0,21 21 16,1 0-16,-1-1 16,0 1-16,1 21 0,20 21 15,-20 1-15,-1-1 0,-21 0 16,0 0-16,0 22 15,-21-22-15,0 21 0,-21-21 16,0 0-16,-21 22 0,21-22 16,-1 0-16,-20-21 15,21 21-15,0-21 0,21 21 16,-22-21-16,22-21 16,22 21-1,-1-21-15,0 21 16,21 0-16,1-21 15,-22 21-15,21 0 0,0 0 16,1 21-16,-1-21 16,-21 21-16,1 0 0,-22 1 15,0-1-15,0 0 16,-22 0-16,-20 0 16,0 0-16,-1-21 0,1 0 15,-21 0-15,20 0 16,1 0-16,-1 0 0,22-21 15,-21 0-15,42 0 0,-21 21 16,21-21-16,0 0 16</inkml:trace>
  <inkml:trace contextRef="#ctx0" brushRef="#br0" timeOffset="64079">10995 13166 0,'0'-22'0,"0"1"0,-21 0 16,-1 0-16,1 0 16,0 21-16,21-22 15,-21 22-15,0 22 0,0-1 16,0 0-16,-1 0 0,22 0 15,-21 22-15,0-1 16,21 0-16,0 1 0,0-1 16,21-21-16,0 0 15,1 22-15,-1-22 0,0-21 16,0 21-16,21-21 0,1 21 16,-22-21-16,21-21 15,1 21-15,-1-21 0,-21 0 16</inkml:trace>
  <inkml:trace contextRef="#ctx0" brushRef="#br0" timeOffset="65290">12265 12975 0,'21'-21'15,"-21"0"1,0 0-1,-21 21 1,0 0-16,-1 0 16,1 0-16,0 21 0,-21 0 15,21 21-15,0-21 16,-1 22-16,1-1 0,0 0 16,21 1-16,0-1 0,0 0 15,21-21-15,0 22 16,22-22-16,-1 0 0,0 0 15,1-21-15,20 0 0,-20 0 16,-1 0-16,-21 0 16,0 0-16,0-21 0,-21 0 15,0 0 1,0 0-16</inkml:trace>
  <inkml:trace contextRef="#ctx0" brushRef="#br0" timeOffset="65582">12709 12954 0,'-21'-21'16,"0"0"0,21 42 30,21 0-30,-21 42-16,21-42 16,-21 22-16,22-1 15,-1 1-15,-21-22 0,21 21 16,-21 0-16,21-21 0,-21 22 16,0-22-16,0 0 15,21-21-15,-21 21 0</inkml:trace>
  <inkml:trace contextRef="#ctx0" brushRef="#br0" timeOffset="65968">13217 12996 0,'22'0'0,"-1"0"0,-21-21 16,21 21-16,-21-21 15,21 21 1,-21 21 0,-21-21-1,21 21-15,-21 0 16,21 1-16,0-1 16,0 0-16,0 0 0,0 21 15,0 1-15,21-22 16,0 21-16,0-21 0,0 22 15,22-22-15,-1 0 0,0 0 16,1-21-16,-1 0 16,0 0-16,1-21 0,-22 0 15,0 0-15,0-22 0,-21 1 16,0 0-16,0-1 16,-21 1-16,-21-21 15,-43-1-15,22 43 16,-1 0-16,0 21 0,-20 21 15</inkml:trace>
  <inkml:trace contextRef="#ctx0" brushRef="#br0" timeOffset="110465">8264 14330 0,'0'-22'16,"21"22"15,-21 22-15,0-1-1,0 0-15,0 0 0,0 0 16,-21 22-16,21-1 0,0 0 15,-21 1-15,21-1 16,-21 0-16,21 1 0,0-22 16,-21 0-16,21 0 15,0-42 1,0 0-16,0 0 16,0 0-16,21-22 15,-21 1-15,0-1 0,21-20 16,0 21-16,-21-1 0,21 1 15,1 0-15,-22-1 16,21 22-16,0 0 0,0 0 16,0 21-16,1 21 15,-1 0-15,0 0 0,0 22 16,0-22-16,0 21 16,0 1-16,1-1 0,20 0 15,-21 0-15,0 1 0,1-22 16,-22 0-16,21 0 15</inkml:trace>
  <inkml:trace contextRef="#ctx0" brushRef="#br0" timeOffset="110633">8306 14562 0,'-21'-21'15,"21"0"-15,0 0 16,21 0-1,0 21-15,0 0 0,21-21 16,-21 21-16,22 0 16,-1-21-16,22 21 0</inkml:trace>
  <inkml:trace contextRef="#ctx0" brushRef="#br0" timeOffset="110860">8942 14351 0,'0'-21'0,"0"0"0,0-1 15,0 1-15,-21 0 16,21 0-16,-22 21 16,22 21-1,0 0 1,22 0-16,-22 22 0,21-1 16,-21 0-16,21 1 0,0 20 15,-21-20-15,21-1 16,0 0-16,-21-21 0,21 22 15,1-22-15,-1 0 0,0-21 16</inkml:trace>
  <inkml:trace contextRef="#ctx0" brushRef="#br0" timeOffset="111076">9301 14245 0,'0'-21'15,"0"42"17,0 0-32,0 0 15,0 0-15,22 22 0,-22-22 16,21 21-16,0 22 0,0-22 16,-21 0-16,21-20 15,-21 20-15,22 0 0,-22-20 16</inkml:trace>
  <inkml:trace contextRef="#ctx0" brushRef="#br0" timeOffset="-51297">7058 13335 0,'21'63'15,"-21"-42"-15,21 1 16,-21-1-16,0 0 0,21 0 16,-21 0-16,0 1 0,21-1 15,-21 0-15,0 0 16,0 0-16,0 0 15,0 0-15,0 1 0,-21 41 16,21-42-16,-21 22 16,21-1-16,0-21 0,0 21 15,0 1-15,0-1 16,0 1-16,0-1 0,0 0 16,0-21-16,0 22 15,0-1-15,0-21 0,0 22 16</inkml:trace>
  <inkml:trace contextRef="#ctx0" brushRef="#br0" timeOffset="111994">5809 13779 0,'0'22'46,"0"-1"-30,21 0-16,-21 21 16,21-21-16,-21 43 15,22-22-15,20 22 0,-21-1 16,21 1-16,1-1 0,-1 1 16,22-1-16,-1-21 15,0 22-15,1-22 0,-1 1 16,1-1-16,-1-21 15,-20 21-15,20-20 0,1-1 16,-1 0-16,1-21 0,-22 21 16,22-21-16,-1 0 15,1 0-15,-22 0 0,0 0 16,1 0-16,-1 0 0,-21 0 16,0 0-1,0 0-15,1 0 0,-22-21 47</inkml:trace>
  <inkml:trace contextRef="#ctx0" brushRef="#br0" timeOffset="112392">7185 14563 0,'0'-22'16,"21"44"31,0-1-31,-21 0-16,21-21 15,0 21-15,1 0 16,-1 0-16,0 0 0,0 1 15,0-1-15,1 0 0,-1 0 16,0 0-16,0 1 16,-21-1-16,21 0 0,-21 0 15,0 0 1,-21-21-16,21 21 16,-21 0-16,0-21 0,0 22 15,-1-1-15,1-21 16,0 21-16,0-21 0,0 21 15,-1-21 1,1 21-16,0-21 16</inkml:trace>
  <inkml:trace contextRef="#ctx0" brushRef="#br0" timeOffset="-132057">19525 4741 0,'0'-21'16,"-21"0"-16,21 0 15,-21 21-15,21 21 31,0 0-15,0 0 0,0 0-16,0 1 15,0-1-15,21 0 0,-21 0 16,21 0 0,0-21-16,0 0 15,1 0 1,-22-21-1,0 0-15,0 0 16,-22 21-16,22-21 16,0-1-16,-21 22 0,21-21 15,-21 21 1,21 21 0</inkml:trace>
  <inkml:trace contextRef="#ctx0" brushRef="#br0" timeOffset="-131797">19694 4487 0,'-21'-21'0,"21"0"16,0 0-16,0 42 31,0 0-15,0 21-16,0-20 15,0 20-15,21 0 0,-21 0 16,21 1-16,-21-22 0,0 21 16,22 43-1,-22-64-15,0 0 0,0 0 16</inkml:trace>
  <inkml:trace contextRef="#ctx0" brushRef="#br0" timeOffset="-131391">20012 4741 0,'-21'0'16,"-1"-21"-1,44 21 32,-22 21-31,21-21-16,0 0 16,0 0-16,0-21 15,1 0 1,-22 0-1,0 0-15,-22-1 16,1 22-16,0-21 16,0 21-16,0-21 0,-22 21 15,22 0-15,-21 21 0,21 0 16,0-21-16,-1 43 16,22-22-16,0 0 0,0 21 15,0-21-15,22 22 16,20-22-16,0 21 0,0-20 15,22-1-15,-22 0 16,22-21-16</inkml:trace>
  <inkml:trace contextRef="#ctx0" brushRef="#br0" timeOffset="-132837">19102 4614 0,'0'-21'0,"0"42"47,0 0-32,0 1 1,0-1-16,0 0 15,0 21-15,0-21 0,0 0 16,0 22-16,0-22 16,0 0-16,0 0 0,0 1 15,0-1 1</inkml:trace>
  <inkml:trace contextRef="#ctx0" brushRef="#br0" timeOffset="-132445">19017 4805 0,'0'-22'15,"-21"-20"-15,21 0 16,-21-22-16,21 22 0,0-22 16,0 1-16,0 0 0,21-1 15,-21 22-15,21-1 16,0 1-16,0 21 0,0 0 16,1 21-16,-1 0 0,21 21 15,-21-21-15,22 21 16,-22 21-16,0-21 0,0 22 15,0-1-15,-21 1 16,0-1-16,0-21 0,0 21 16,-21 1-16,0-22 0,-21 21 15,-1-21-15,22 1 16,-21-22-16,-1 21 0,22 0 16,-21-21-16,21 21 15,0-21-15,21 21 16,21 0-1,0-21-15,0 21 16,0-21-16,0 22 0,22-1 16,-22-21-16,0 21 15,0 0-15,1 0 16,-22 1-16,21-1 0,-21 0 16</inkml:trace>
  <inkml:trace contextRef="#ctx0" brushRef="#br0" timeOffset="-128649">15821 4381 0,'21'0'0,"21"0"15,-21 0-15</inkml:trace>
  <inkml:trace contextRef="#ctx0" brushRef="#br0" timeOffset="-128270">17260 4381 0,'21'0'0,"0"22"0,1-22 15,20 0-15,0 0 16,22 0-16,-1 0 0,-20 0 16,20 0-16,1 0 0,-1 21 15,-21-21-15,1 0 16,-1 0-16,-21 0 0,1 0 15,-1 0 1,0 0 0,0 0 15,0 0-15,0 0-1,0 0 1,1 0-1,-1 0 1</inkml:trace>
  <inkml:trace contextRef="#ctx0" brushRef="#br0" timeOffset="-127843">18276 4170 0,'-21'-22'15,"0"22"1,21 22 47,21-22-48,-21 21-15,21 0 16,21 0-16,-20 0 15,41 22-15,-42-22 16,1 0-16,-1 0 0,-21 21 16,0-20-16,-21-1 15,-64 64 1,21-64-16</inkml:trace>
  <inkml:trace contextRef="#ctx0" brushRef="#br0" timeOffset="-115781">15948 8169 0,'0'-21'15,"0"42"63,0 0-78,0 1 16,0 20-16,0 0 0,0 22 16,0-22-16,0 22 15,0-1-15,0 0 0,0 1 16,21-22-16,-21 1 0,0-22 15</inkml:trace>
  <inkml:trace contextRef="#ctx0" brushRef="#br0" timeOffset="-115468">15863 8805 0,'-21'0'15,"21"21"1,21-21-1,0 22 17,1-22-32,-1 0 15,0 21-15,0-21 0,0 0 16,0-21 0,0-1-1,1 1-15,-22 0 0,0 0 16,21 0-16,-21-1 15,0 1-15,0 42 47,0 1-47,0-1 0,-21 0 16</inkml:trace>
  <inkml:trace contextRef="#ctx0" brushRef="#br0" timeOffset="-125291">19398 5313 0,'0'21'46,"0"0"-30,0 0-16,0 0 0,0 1 16,0 20-16,0-21 15,0 21-15,0 1 0,0-1 16,0 0-16,0 1 16,21-1-16,-21 21 0,0-20 15,0-1-15,0-21 0,0 22 16,0-22-16</inkml:trace>
  <inkml:trace contextRef="#ctx0" brushRef="#br0" timeOffset="-124733">16244 6159 0,'-42'0'0,"-1"21"0,1-21 16,0 0-1,42 22 1,21-22 0,0 0-16,0 21 0,43-21 15,-1 0-15,43 0 16,21 0-16,21 0 15,22-21-15,41 21 0,22-22 16,21 1-16,43 0 0,20 0 16,22 0-16,42 0 0,21-22 15,0 22-15,21-21 16,1 21-16,-1-1 0,-21 1 16,-21 0-16,-21 21 15,-21 0-15,-43-21 0,-42 21 16,-21-21-16,-64 21 15,149-64 1,-276 43-16,-21 0 0,-42-21 16,0 20-16,-43 1 15,-20 0-15</inkml:trace>
  <inkml:trace contextRef="#ctx0" brushRef="#br0" timeOffset="-124018">16054 6308 0,'0'21'63,"0"0"-47,0 0-16,0 21 15,0-21-15,0 22 0,0-1 16,0 22-16,0-22 0,0 0 15,0 1-15,0 20 16</inkml:trace>
  <inkml:trace contextRef="#ctx0" brushRef="#br0" timeOffset="-123594">15292 7387 0,'21'0'15,"-21"-21"-15,21 21 16,-21-21 0,-21 21 15,0 0-31,0 0 16,-1 21-16,-20-21 0,21 21 15,-22 0-15,22 0 16,-21 1-16,21 20 0,0-21 15,21 0-15,0 0 0,0 0 16,0 1-16,0-1 16,21 0-16,0-21 0,21 21 15,-21-21-15,22 0 16,-1-21-16</inkml:trace>
  <inkml:trace contextRef="#ctx0" brushRef="#br0" timeOffset="-123359">15482 7281 0,'0'-21'0,"0"0"0,0 0 15,0-1 1,0 44 15,21-1-31,-21 0 16,0 21-16,0-20 0,0 20 15,0 0-15,0-21 16,0 22-16,21-1 0,-21-21 16,0 0-16,0 0 0,22 1 15</inkml:trace>
  <inkml:trace contextRef="#ctx0" brushRef="#br0" timeOffset="-122969">15715 7453 0,'-21'0'31,"21"21"-31,21-21 32,0 0-17,-21 21-15,43-21 16,-22 0-1,0 0-15,0-21 0,-21 0 16,21 21-16,-21-22 16,0 1-1,0 0-15,-21 21 0,21-21 16,-21 0-16,0 21 16,0-22-16,-1 22 15,1 0-15,21 22 0,-21-22 16,0 21-16,21 0 15,-21 43 1,21-43-16,0 0 0,0 21 16,21-21-16,-21 0 0,21 1 15,0-22-15,0 0 0,1 0 16</inkml:trace>
  <inkml:trace contextRef="#ctx0" brushRef="#br0" timeOffset="-122585">16054 7408 0,'21'-21'16,"-21"0"-16,0 0 31,0 0-15,-21 21-1,21 21 1,-21-21-16,21 21 0,-22 0 15,1 0 1,21 0-16,-21 0 0,21 1 16,0-1-1,21-21 1,0-21 0,1-1-1,-1 1 1,0 0-1,-21 42 17,21 0-32,-21 1 15,21-1-15,-21 0 16,21 0-16</inkml:trace>
  <inkml:trace contextRef="#ctx0" brushRef="#br0" timeOffset="-122261">16308 7324 0,'-21'-22'0,"21"1"0,-22 21 16,22 21 15,0 1-31,22 20 16,-22-21-1,0 0-15,21 0 0,-21 0 16,0 1-16,0-1 0,0 0 16,0-42 15,-21 0-31,21-1 16,0 1-16,0 0 0,21 0 15,-21-21-15,21 21 0,-21-1 16,21 22-16,-21-21 15,21 0 1,0 21-16</inkml:trace>
  <inkml:trace contextRef="#ctx0" brushRef="#br0" timeOffset="-121768">16498 7155 0,'0'-21'0,"0"0"0,0 0 15,-21 21-15,21-22 16,0 44 0,0-1-16,21 0 15,-21 21-15,0 1 16,21-1-16,-21 0 0,0 22 16,22 42-1,-22-85-15,21-21 31,-21-21-31,0 0 0,21-1 16,-21 1-16,0-21 16,21 21-16,-21-22 0,21 22 15,-21 0-15,-21 21 32,21 21-32,-21 0 15,0 0-15,0 1 0,-1-1 16,22 0-16,-21 0 0,21 0 15,21-21 17,1 0-32,20 0 15,-21 0-15,21 0 0,-21 22 16,85 20 0,-84-21-16,-1 0 15,0 0-15,0 0 0,0 1 16,0-1-16,0 0 0,-21 0 15,22-21-15,-1 21 16</inkml:trace>
  <inkml:trace contextRef="#ctx0" brushRef="#br0" timeOffset="-120890">18869 6223 0,'0'-21'31,"21"21"-15,-21 21-1,0 0 1,0 0-16,0 21 0,0 1 16,0-1-16,0 1 15,0 20-15,0-21 0,0 22 16,0-22-16,0 1 0,21-1 16,-21 0-16,21 0 15,-21 1-15,21-22 0,-21 21 16,0 1-16,22-22 15,-22 0-15,0 0 0,0 0 16</inkml:trace>
  <inkml:trace contextRef="#ctx0" brushRef="#br0" timeOffset="-119831">18615 7387 0,'0'-21'0,"0"0"31,0 42 1,0 21-17,0 22 1,0-43-16,0 0 16,0 21-16,0-21 0,0 1 15,0-1 1,0-42-1,0-1 1,0 1-16,0 0 16,21 0-16,-21-21 15,0-1-15,0 22 0,0-21 0,0 0 16,21 20-16,-21 1 16,0 0-16,21 21 15,-21 21 1,21 0-16,-21 22 15,0-22-15,22 0 0,-22 0 16,21 0-16,-21 0 16,21 1-16,0-44 31,-21 1-31,21 0 16,-21 0-16,22 0 0,-1 0 15,-21 0-15,21-1 0,0 1 16,0 21-16,0 0 15,0 21-15,-21 1 16,22-1-16,-22 0 16,42 63-1,-21-62-15,0-1 16,-21 0-16,22-21 0</inkml:trace>
  <inkml:trace contextRef="#ctx0" brushRef="#br0" timeOffset="-119224">19271 7387 0,'21'0'16,"-21"-21"-16,0 0 15,0 0 1,-21 21-1,21-22 1,-21 22-16,0 0 16,0 22-16,-1-22 0,1 21 15,0 0 1,21 0-16,-21-21 0,21 21 16,0 0-16,0 0 15,0 1-15,21-1 16,0-21-1,0 0-15,1 0 16,-1 0-16,0-21 16,-21-1-16,21 22 0,0-21 15,-21 0-15,0 0 0,21 0 16,-21 0-16,0 0 0,0 42 31,21 0-15,-21 21-16,0 0 15,22 1-15,-1-1 0,0 0 16,0 1-16,0-1 0,-21-21 16,22 22-16,-1-22 15,-21 0-15,0 0 0,0 0 16,-21-21 0,-1 0-16,-20-21 0,21 21 15,-22-21-15,1 0 0,21 0 16,0-1-16,0 1 15,0-21-15,21 0 16,0 20-16,21 1 16,0 21-16,21-21 0,-21 21 15,0-21-15,22 21 0</inkml:trace>
  <inkml:trace contextRef="#ctx0" brushRef="#br0" timeOffset="-118902">19483 7366 0,'-22'-21'16,"22"0"-16,0-1 16,0 1-1,22 21 1,-22 21 0,21-21-16,0 22 0,0-1 15,0 0 1,1 0-16,-22 0 0,0 0 15,0 0-15,0 1 16,-22-22 0,1 0-16,21-22 15,0 1-15,-21 0 16,21 0-16,21 0 0,-21 0 16,21-22-16,1 22 0,-1 0 15,21 0-15,-21 21 16,0-21-16,0 21 0,1 0 15,-1 0-15</inkml:trace>
  <inkml:trace contextRef="#ctx0" brushRef="#br0" timeOffset="-118288">21621 6054 0,'0'-22'16,"0"44"30,0-1-30,21 21 0,0 43-1,-21-64-15,21 42 16,-21-20-16,21-1 16,-21 0-16,0 1 0,21-1 15,-21 0-15,0 1 16,0-22-16,0 0 0</inkml:trace>
  <inkml:trace contextRef="#ctx0" brushRef="#br0" timeOffset="-117901">21578 6710 0,'-21'0'0,"21"-21"15,-21 21 1,21-22-16,0 1 15,21 21 1,0 0 0,0 0-1,0 21-15,1-21 0,20 22 16,-21-22-16,0 0 0,1 21 16,20-21-16,-21 0 15,0 0-15,0 0 0,0 0 16,1 0-16,-22-21 0,21 21 15,0-22-15,0 22 16,-21-21-16,21 0 0,-21 0 16,0 0-1,-21 21 17,21 21-32,-21 0 15,0 0-15,0 22 0,-1-22 16,1 21-16,0 0 15,-21 1-15</inkml:trace>
  <inkml:trace contextRef="#ctx0" brushRef="#br0" timeOffset="-117452">21684 7133 0,'0'-21'0,"0"0"16,0 0-1,0-1-15,0 1 16,-21 21-16,0-21 16,-1 21-16,1 0 0,0 0 15,-21 0-15,21 0 16,-22 21-16,1 22 0,21-22 16,0 21-16,-1 0 0,1-21 15,0 43-15,21-22 16,0-20-16,21 20 0,0 0 15,43 0 1,-22-20-16,22-22 0,-22 0 16,22 0-16,-22 0 0,0-22 15,1 1-15,-1 21 16,-21-21-16,0 0 0,-21 0 16</inkml:trace>
  <inkml:trace contextRef="#ctx0" brushRef="#br0" timeOffset="-117165">22044 7091 0,'0'-21'16,"-21"21"-16,21-22 16,-21 22-1,-1 0 1,22 22-1,0-1 1,22 0-16,-22 21 16,0-21-16,21 22 15,-21-1-15,0 0 0,21-20 16,-21 20-16,21 0 16,-21-21-16,21 0 0,-21 1 15,21-22-15,-21-22 16</inkml:trace>
  <inkml:trace contextRef="#ctx0" brushRef="#br0" timeOffset="-116643">22509 7091 0,'0'-22'0,"0"1"15,0 0-15,-21 21 32,0 21-32,0 0 15,0 1-15,0-1 16,0 21-16,-1 1 0,22-1 15,-21 0-15,21 0 16,21-20-16,1 20 0,-1-21 16,21 22-16,0-43 0,1 21 15,-1-21-15,0 0 16,1 0-16,-1-21 0,0-1 16,-21-20-16,-21 0 15,-21-43-15,0 22 16,0 20-16,-21 1 0,-1 21 15,1-22-15,-22 22 16</inkml:trace>
  <inkml:trace contextRef="#ctx0" brushRef="#br0" timeOffset="-110747">19250 9610 0,'21'-22'16,"-21"1"-1,21 0 1,-21 0-16,-21 0 16,0 21-16,0 0 15,0 0-15,-1 0 0,1 0 16,0 0-16,-21 21 16,20 0-16,1 0 0,0 22 15,21-22-15,0 21 16,0 21-1,42-41-15,-20 20 0,20-21 0,0 0 16,1 1 0,-1-1-16,0 0 0,1 0 0,-22 21 15,0-21-15,-21 1 16,0-1-16,-21-21 0,-22 21 16,1 0-16,0-21 0,0 21 15,-22-21-15,22 0 16,-1-21-16,1 0 0,0 21 15,21-21-15,-1 0 16,22-1-16,22 1 16,-22 0-16</inkml:trace>
  <inkml:trace contextRef="#ctx0" brushRef="#br0" timeOffset="-110165">19440 9779 0,'0'-21'0,"0"0"0,0-1 16,0 1-1,0 0 1,22 21 15,-22 21-31,0 0 16,0 1-16,0-1 15,21 21-15,-21-21 0,21 21 16,-21-20-16,0 20 0,21-21 16,-21 0-16,21-21 15,-21 22-15,0-44 32,21 1-32,-21 0 15,0-21-15,0 20 0,0-20 16,21 0-16,-21 0 15,0 20-15,0 1 0,22-21 16,-22 21-16,21 21 16,0 42-1,-21-21-15,0 0 16,21 1-16,-21-1 16,0 0-16,21 0 0,-21 0 15,22 0-15,-1-21 31,-21-21-31,21 21 0,-21-21 16,21 21-16,0-21 16,0 0-16,22-22 15,-22 43 1,0 43 0,-21-22-16,0 0 0,21 0 15,-21 0-15,21 0 16,-21 22-16,22-43 0</inkml:trace>
  <inkml:trace contextRef="#ctx0" brushRef="#br0" timeOffset="-109803">20202 9800 0,'21'-21'0,"-21"0"0,0 0 16,0-1-16,0 1 15,0 0-15,-21 0 0,0 21 16,21-21-16,-21 21 0,0 0 15,0 0-15,0 0 16,21 21-16,-22 0 0,1 0 16,21 0-16,-21 1 0,21-1 15,0 21 1,0-21-16,0 0 0,21 0 16,0-21-16,1 0 15,-1 0-15,0-21 16,-21 0-16,21-21 15,0 21 1,-21 0-16,21-1 0,-21 1 16,0 42 15,0 1-31,0-1 0,21 0 16,-21 0-16,22 0 15,-22 0-15,21 0 0</inkml:trace>
  <inkml:trace contextRef="#ctx0" brushRef="#br0" timeOffset="-109485">20351 9758 0,'-22'-64'16,"22"43"-16,0 0 16,0 0-16,22 21 31,20 21-31,-21 0 15,0 0-15,0 0 0,0 22 16,1-22-16,-1 21 0,-21-21 16,0 0-16,0 1 15,0-1-15,-21-42 32,21-1-32,0 1 0,0 0 15,0-21-15,0 21 0,21-22 16,-21 22-16,21-21 15,0 21-15,0-1 0,-21 1 16,22 21-16,-1 0 16,0 0-16,-21 21 15</inkml:trace>
  <inkml:trace contextRef="#ctx0" brushRef="#br0" timeOffset="-108909">20774 9673 0,'21'0'16,"0"0"-16,-21-21 15,0 0 1,0 0 0,-21 21-1,0 0 1,0 0-16,21 21 16,-21 0-16,-1 0 15,22 0 1,-21 21-16,21-20 0,0-1 15,21-21 1,-21 21-16,22-21 0,-1 0 16,0 0-16,0-21 15,0 21 1,0-21-16,-21-1 0,0 1 16,0 42 30,0 1-46,0 20 16,0-21-16,0 0 0,0 1 16,21-1-16,1 0 0,-1-21 15,0 0 1,0 0-16,0-21 0,22 0 16,-22-22-16,0 1 15,0 21-15,0-22 0,-21 1 16,21 0-16,1-22 0,-22 22 15,0-1-15,0 1 16,0 21-16,0-21 0,-22 21 16,1 21-1,21 21-15,0 0 0,0 0 16,0 21-16,0 1 16,21 63-1,-21-43-15,22-21 0,-22 1 0,21-1 16,-21-21-16,21 22 15</inkml:trace>
  <inkml:trace contextRef="#ctx0" brushRef="#br0" timeOffset="-108747">21091 9673 0,'-21'-21'0,"0"0"16,21 0-1,21 21-15,0 0 16,1 0-16,-1 0 15,21 0-15,0 0 0,1 0 16,-22 0 0,42 0-16</inkml:trace>
  <inkml:trace contextRef="#ctx0" brushRef="#br0" timeOffset="-112013">19313 8149 0,'-21'0'16,"21"21"15,0 0-31,0 1 16,0 20-16,21 0 0,-21 22 16,21 20-16,1 1 15,-1 0-15,-21-1 0,21 1 16,0 0-16,-21-1 0,21-20 15,-21-1-15,0 1 16,0-22-16</inkml:trace>
  <inkml:trace contextRef="#ctx0" brushRef="#br0" timeOffset="-111684">19250 9101 0,'-21'0'0,"-1"0"15,44 0 32,-1 0-47,21 22 16,-21-22-16,1 0 16,-1 0-16,0 0 0,0 21 15,0-21-15,0 0 0,0 0 16,-21-21-16,22 21 15,-22-22-15,21 22 0,-21-21 16,21 0-16,-21 0 16,21 21-16,-21-21 0,21 21 15,-21 21 17,0 0-32,-21 0 0,0 22 15,0-22-15</inkml:trace>
  <inkml:trace contextRef="#ctx0" brushRef="#br0" timeOffset="-114831">15122 9482 0,'21'-21'0,"-21"0"16,0 0 0,0 42-1,0 21 1,0-20-16,0 20 16,0-21-16,-21 22 15,21-1-15,0-21 0,0 21 16,0-21-16,-21 1 0,21-1 15,0-64 17,0 22-32,0 0 15,21-21-15,-21-22 0,0 22 16,21-22-16,-21 22 16,64-106-1,-43 127-15,0 0 0,1-1 16,-1 22-16,0 22 15,0-1-15,0 0 0,0 21 16,0 1-16,1 20 0,-1-21 16,0 1-16,0 20 15,0-20-15,1-1 0,-22-21 16,21 43 0</inkml:trace>
  <inkml:trace contextRef="#ctx0" brushRef="#br0" timeOffset="-114683">15186 9610 0,'-21'0'0,"-1"0"15,22-22-15,22 22 16,-1 0-16,0 0 16,0-21-16,0 21 0,22-21 15,-1 21-15</inkml:trace>
  <inkml:trace contextRef="#ctx0" brushRef="#br0" timeOffset="-114336">15588 9440 0,'21'0'0,"-21"-21"0,21 0 15,1 21 17,-22 21-17,21 21-15,0-21 16,-21 1-16,21 20 0,0-21 15,-21 22-15,21-22 16,-21 0-16,0 0 0,0 0 16,0-42 15,0 0-31,0 0 0,0 0 16,0-22-16,0 22 15,21-21-15,-21 20 0,22 1 16,-22 0-16,21 21 0,0 0 15,0 21 1,0 0-16,-21 1 0,22-1 16,-1 0-16,-21 0 15,21 22 1,0-22-16,-21 0 0</inkml:trace>
  <inkml:trace contextRef="#ctx0" brushRef="#br0" timeOffset="-113993">16054 9419 0,'0'-21'16,"0"42"15,0 0-15,0 0-1,0 0-15,0 1 16,21-1-16,-21 0 15,21 0-15,-21 0 0,21-21 16,0 22-16,1-22 0,-22 21 16,21-21-16,0 0 15,-21-21-15,21 21 0,-21-22 16,0 1-16,21 0 16,-21 0-16,0 0 0,0-1 15,0 1-15,-21 0 16,42 21 31</inkml:trace>
  <inkml:trace contextRef="#ctx0" brushRef="#br0" timeOffset="-113517">16350 9313 0,'0'-21'15,"0"0"1,0 0 0,0 42 15,0 0-31,21-21 16,-21 42-16,21-20 0,-21 20 15,22 0-15,-22-21 16,21 22-16,0-1 0,-21 0 15,21-20-15,-21-1 16,21 0-16,-21 0 16,0-42-1,-21 0 1,21 0-16,0-1 16,0 1-16,0 0 15,0 0-15,0 0 16,21 21-16,0 0 0,0-22 15,1 22-15,20 0 16,-21 0-16,0 22 0,1-22 16,41 42-1,-63-21-15,0 0 16,0 1-16,0-1 0,-21-21 16,0 21-16,0-21 15,-1 0-15,1 0 0,-21 0 16,21 0-16,-22-21 0,22 0 15,0-1-15,0 1 16</inkml:trace>
  <inkml:trace contextRef="#ctx0" brushRef="#br0" timeOffset="-112780">16943 9334 0,'-22'0'0,"1"-21"0,0 21 16,21-21-16,-21 21 0,0-21 16,21 42 15,21 21-15,-21-21-16,21 22 15,-21-1-15,21-21 0,-21 22 16,21-22-16,-21 21 15,22-21-15,-22 0 0,21 1 16,0-22 0,0-22-1,-21 1-15,0 0 16,21 0-16,-21 0 16,22-21-16,-22 20 0,21 22 15,-21-21-15,21 21 16,0 0-16,-21 21 15,21-21-15,-21 22 0,21 20 16,0-21 0,1 0-16,-1-21 0,0 21 15,21-21-15,-20 0 16,-1 0-16,21-21 0,-21 0 16,0 21-16,-21-21 0,21 0 15,-21 0-15,0-1 16,0 1-1,-21 0-15,0 0 0,0 0 16,0-1-16,0 22 16,0 22-1,21-1-15,0 0 16,0 0-16,0 0 0,0 1 16,0-1-16,0 0 0,21 0 15,0 0-15,0 0 16,0-21-16,0-21 15,22-21 1,-22 21 0,-21 0-16,0-1 0,0 1 15,21 0-15,-21 42 47,0 0-47,0 1 0,0-1 16,21-21-16,-21 21 15</inkml:trace>
  <inkml:trace contextRef="#ctx0" brushRef="#br0" timeOffset="-112462">17620 9440 0,'21'-21'0,"-21"0"32,0 0-17,0 42 1,21 0-1,-21 0-15,22 0 16,-22 1-16,21-1 0,0 0 16,-21 21-16,21-21 15,-21 0-15,21-21 0,-21 22 16,21-22 0,0-22-16,-21 1 15,22 0-15,-22 0 0,0-21 16,21-1-16,-21 22 15,0-21-15,0 21 0,0-1 16,0 1-16,0 0 16,-21 21-16,21 21 15,0 0-15,0 1 0,0-1 16,0 0-16</inkml:trace>
  <inkml:trace contextRef="#ctx0" brushRef="#br0" timeOffset="-107625">22488 7789 0,'0'-21'0,"0"42"47,22-21-32,-22 21-15,0 0 0,0 1 16,21-1-16,-21 21 0,21 1 16,-21 20-16,0 0 15,0 1-15,21 0 0,-21-1 16,0 0-16,0 1 15,21 0-15,-21-22 0,0 21 16,0-20-16,0-1 0,21-21 16,-21 22-16,0-22 15,21 0-15,-21 0 0,0 0 16,22-21 0,-1 0 62,0 0-63,0 0-15,0 0 0,22-21 0,20 21 16,-21 0-16,43 0 16,-21-21-16,20 21 0,1 0 15,0 0-15,-22 0 16,64 0-1,-84 0-15,-1-21 0,-21 21 0,-42 0 47,0-21-47,21-1 32,21 22-1,-21-21-31,0 42 62,0 1-46,21-1-16,-21 0 0,21 21 16,-21-21-16,21 22 15,-21 20-15,21-20 0,1-1 16,-22 21-16,21-20 0,-21 20 15,21-20-15,-21-22 16,21 21-16,-21-21 0,0 0 16</inkml:trace>
  <inkml:trace contextRef="#ctx0" brushRef="#br0" timeOffset="-107407">23631 9271 0,'-21'0'0,"42"0"63,-21 21-47,21 0-16,1 0 15,-1-21 1,0 0-1,0 0-15</inkml:trace>
  <inkml:trace contextRef="#ctx0" brushRef="#br0" timeOffset="-107284">23864 9313 0,'42'-21'0,"-20"21"16,-1-21-16,0 21 15,-21-21-15,0 0 16,0 42 15,-21 0-31,21 0 16,0 0-16,0 0 0,-21 0 15</inkml:trace>
  <inkml:trace contextRef="#ctx0" brushRef="#br0" timeOffset="-106707">23039 9419 0,'21'-21'0,"0"21"16,0 0-16,0-42 31,0 42-31,-21-22 0,0 1 16,-21 21-1,0-21-15,0 21 0,-21 0 16,-64 0-1,63 0-15,1 21 0,0-21 16,0 21-16,20 22 0,22-22 16,0 21-16,22-21 0,-1 22 15,21-1-15,21-21 16,1 22-16,0-1 0,20-21 16,-20 21-16,-1-21 15,-20 22-15,-1-22 0,-21 21 16,-21-20-16,0-1 15,-21 0-15,-21 0 0,-22-21 16,-105 21 0,105-21-16,1-21 15,20 21-15,1-21 0,21 0 16,0 21-16,0-21 16</inkml:trace>
  <inkml:trace contextRef="#ctx0" brushRef="#br0" timeOffset="-106077">23631 9714 0,'-21'-21'0,"0"0"16,0 42 46,21 0-62,0 1 0,0-1 16,0 21-16,0-21 0,0 0 15,0 22-15,21-22 16,0 0-16,0-21 0,0 21 16,1-21-16,-1 0 15,21 0-15,-21 0 0,1-21 16,-1 0-16,0 0 0,0-22 15,-21 22-15,0-21 16,0 21-16,0-22 0,0 22 16,-21 0-16,21 0 0,-21 21 15,21-21-15,-21 21 16,21 21 0</inkml:trace>
  <inkml:trace contextRef="#ctx0" brushRef="#br0" timeOffset="-105460">23970 9694 0,'-21'-21'16,"21"0"0,21 0-1,0 21-15,0 0 16,0 0-1,1 21-15,-22 0 0,21-21 16,-21 21-16,0 0 0,21 22 16,-21-22-16,0 0 15,0 0 1,0-42 0,0 0-1,21 0-15,-21-1 16,0 1-16,21 21 15,-21-21-15,22 0 0,-22 0 16,21 21 0,-21-21-16,21 21 15,-21 21-15,21-21 16,-21 21-16,0 0 16,21 0-16,-21 0 15,0 1 1,21-22-16,0-22 31,1 22-31,-1-21 16,-21 0-16,21 21 0,0-21 15,0 0-15,1 21 16,-1-21-16,0 0 0,0 21 16,0-22-1,0 44-15,-21-1 16,0 0-16,21 0 15,-21 21-15,0-21 16,22 1-16,-22 20 0,21-21 16,-21 0-16,21 1 0,0-22 15,0 0-15,1 0 16,-1 0-16,0-22 0</inkml:trace>
  <inkml:trace contextRef="#ctx0" brushRef="#br0" timeOffset="-105269">24626 9461 0,'0'22'32,"0"-1"-32,0 0 15,21 0-15,-21 0 16,21-21-1</inkml:trace>
  <inkml:trace contextRef="#ctx0" brushRef="#br0" timeOffset="-104639">24859 9588 0,'0'22'0,"0"-1"47,0 0-32,21 0-15,-21 0 16,0 0-16,21 22 0,-21-22 16,22 0-16,-22 0 0,21 0 15,-21 1-15,0-1 16,21-21-16,-21 21 15,21-21-15,0-21 16,-21 0-16</inkml:trace>
  <inkml:trace contextRef="#ctx0" brushRef="#br0" timeOffset="-104289">24944 9313 0,'-64'-21'0,"43"21"0,0 0 16,21 21 15,21-21-31,0 0 16,0 21-16,0-21 0,1 0 15,-1 22-15,0-22 0,0 21 16,0-21-16,1 21 15,-22 0-15,21 0 16,0 0-16,-21 0 16,21 1-16,-21-1 0,21 21 15,0 22-15,0-22 16,1-21-16,-1 21 16,-21-20-16,21-1 0,0 0 15,0 0-15,-21 0 0,22-21 16,-1 0-16</inkml:trace>
  <inkml:trace contextRef="#ctx0" brushRef="#br0" timeOffset="-104135">25240 9610 0,'-42'-22'0,"21"1"16,-22 0-16,22 21 0,21-21 15,0 0 1,21 21-16,0 0 15,22 0-15,-1 0 0,-21 0 16,21 0-16</inkml:trace>
  <inkml:trace contextRef="#ctx0" brushRef="#br0" timeOffset="-102820">20097 4022 0,'0'-22'16,"-22"1"-16,22 0 15,-21 21 1,21-21-16,-21 21 0,0-21 16,-22 21-16,22 0 15,-21-22-15,21 22 16,-43 0-16,22 0 0,-22 0 16,1 0-16,0 0 15,-1 0-15,-84 22 16,63-1-16,22 0 0,-22 0 15,22 0-15,-1 22 16,22-1-16,-22 0 0,22 1 16,0 20-16,20 1 15,-20-1-15,21 1 0,0 20 16,-1-20-16,22 20 0,-21-20 16,21 0-16,0 20 15,0-20-15,21-1 0,1-20 16,20 20-16,0-21 0,1 1 15,20-1-15,22 0 16,0-20-16,20-1 0,1 0 16,21 0-16,0-21 15,0 0-15,0-21 0,21 0 16,-21 0-16,-21-1 16,21-20-16,-21 0 0,-21-22 15,-1 1-15,-20-22 0,-1 0 16,-20 1-16,-22-22 15,0 21-15,-21-21 0,-21 22 16,-22-22-16,1 42 0,-21-20 16,-22 20-16,-21 22 15,0 0-15,-21-1 0,-21 1 16,21 21-16,-21 21 16,21-22-16,-21 22 0</inkml:trace>
  <inkml:trace contextRef="#ctx0" brushRef="#br0" timeOffset="-101147">21472 7810 0,'-21'-21'0,"21"0"31,21 21-16,0 0-15,1 0 0,20 0 16,0 0-16,43-21 16,84 21-1,43 0-15,-106 0 0,21 0 16,-21 0-16,-22 0 16,1 0-16,0 0 0,-43 0 15,0 0-15,22 0 16,-107 0-1</inkml:trace>
  <inkml:trace contextRef="#ctx0" brushRef="#br0" timeOffset="-51749">6994 11620 0,'0'22'16,"22"-1"15,-1 0-31,-21 0 16,21 0-16,-21 0 16,21 22-1,-21-22-15,21 0 0,-21 0 0,0 0 16,0 1-16,0-1 15,0 0-15,0 0 0,-21 0 16,21 0 0,0 0-16</inkml:trace>
  <inkml:trace contextRef="#ctx0" brushRef="#br0" timeOffset="-33359">1195 11282 0,'-22'0'16,"22"21"-1,0 0 1,0 0 0,0 0-1,0 1 1,0-1-16,0 0 0,0 0 15,0 0 1,0 0-16,-21-21 0,21 21 16,-21 1-16</inkml:trace>
  <inkml:trace contextRef="#ctx0" brushRef="#br0" timeOffset="-34367">242 10837 0,'0'-21'16,"0"0"0,0 42-1,0 0 1,0 0 0,0 0-16,-21 1 0,21-1 15,0 0-15,-21 21 0,21 1 16,0-22-16,-21 21 15,21 0-15,0 1 0,-22-22 16,22 21-16,0-20 16,0 20-16,0-21 0,0 0 15,0 0 1,22-21 15,-1 0-15,0 0-16,0 0 15,0 0-15,1 0 16,-1 0-16,-21-21 16</inkml:trace>
  <inkml:trace contextRef="#ctx0" brushRef="#br0" timeOffset="-33666">497 11028 0,'0'-21'15,"-21"21"1,21-22-16,0 44 31,0-1-15,0 0-16,0 0 0,0 0 15,0 0-15,0 22 16,0-22-16,0 0 0,0 21 16,0-20-16,0-1 0,0 0 15,0-42 32,0-43-31,0 43-16,0-21 0,0-1 0,0 1 15,0 0-15,0-1 16,0 22-16,0-21 0,0 21 16,21-1-16,-21 1 15,21 0-15,1 21 0,-1-21 16,0 21-16,0 0 0,0 21 16,0-21-16,22 21 15,-43 0-15,42 1 16,-42-1-16,0 0 15,0 0-15,-21 0 0,0 1 16,-1-1-16,1-21 0,0 0 16,0 21-16,0-21 15,-21 0-15,20 0 16,1 0-16,42 0 47,1 21-32,-1-21-15,0 21 0,0 0 0,0-21 16,21 43 0,-20-22-16,-1 0 0,0 0 15,0 0-15,0 1 0,1-1 16,-22 0-16,21-21 16,-21 21-16,0 0 0,0 0 15,0 0-15</inkml:trace>
  <inkml:trace contextRef="#ctx0" brushRef="#br0" timeOffset="-32847">1533 10880 0,'22'0'62,"-1"0"-62,0 0 16,21 0-16,0 21 16,1-21-16,-1 0 0,22 0 15,-22 0-15,0 0 16,1 0-16,-22 0 0,0 0 15,0 0-15,-42 0 32,0 0-32,0 0 0,-1 21 15,1-21-15,0 0 16</inkml:trace>
  <inkml:trace contextRef="#ctx0" brushRef="#br0" timeOffset="-32604">1809 10901 0,'0'21'62,"0"0"-46,21 0 0,-21 0-16,21 1 15,-21 20-15,0-21 16,21 0-16,-21 21 0,0-20 15,21-1-15,-21 0 16,0 21-16,21-42 0,-21 22 16,0-1-16</inkml:trace>
  <inkml:trace contextRef="#ctx0" brushRef="#br0" timeOffset="-31570">2401 10964 0,'0'-21'0,"0"0"16,0 0-1,21 0 1,-21-1-1,-21 22 17,0 0-32,0 0 0,0 0 15,-22 22-15,22-22 16,0 0-16,0 21 0,0-21 16,21 21-1,0 0 1,21-21-16,-21 21 0,21 0 15,0-21-15,0 21 16,0 1-16,1-22 16,-1 21-16,0-21 0,0 21 15,0 0-15,1-21 16,-22 21-16,0 1 0,0-1 16,0 0-1,-22-21-15,1 21 0,0-21 16,-21 21-1,20-21-15,1 0 16,0 0-16,0 0 0,0-21 16,0 21-16,0 0 15,-1-21-15,44 21 32</inkml:trace>
  <inkml:trace contextRef="#ctx0" brushRef="#br0" timeOffset="-31299">2676 11239 0,'21'0'16,"-21"22"15,0-1-15,0 0-1,0 0 1,-21 0-16,21 0 16,0 0-16,0 1 0,-21-1 15,21 0-15,0 0 16</inkml:trace>
  <inkml:trace contextRef="#ctx0" brushRef="#br0" timeOffset="-27506">4879 11176 0,'-22'0'15,"22"21"17,0 0-32,22-21 15,-22 21-15,21 22 16,-21-22-16,0 0 0,0 0 15,21 22-15,-21-22 16,0 0-16,0 0 0</inkml:trace>
  <inkml:trace contextRef="#ctx0" brushRef="#br0" timeOffset="-27214">5153 10879 0,'-21'0'16,"0"0"-16,21-21 16,21 21 15,21 0-31,-21 0 0,21 0 15,22 0-15,0 0 16,-1 0-16,0 0 0,-20 0 16,20 0-16,-20 0 15,-22 0-15,0-21 0</inkml:trace>
  <inkml:trace contextRef="#ctx0" brushRef="#br0" timeOffset="-27041">5343 10816 0,'0'21'16,"0"0"0,0 1-16,0-1 15,22 0-15,-22 0 0,0 0 16,21 0-16,-21 22 16,0-22-16,21 21 0,-21-21 15,0 22-15,21-22 0,-21 0 16,21 0-16</inkml:trace>
  <inkml:trace contextRef="#ctx0" brushRef="#br0" timeOffset="-26651">5915 10880 0,'21'-22'0,"-21"1"15,0 0 1,-21 21-16,0 0 16,0 0-16,-1 0 15,1 0-15,0 21 0,0-21 16,0 21 0,21 1-16,0-1 15,21 0 1,-21 0-16,21-21 15,0 21-15,0 0 16,1 0-16,-1-21 0,0 22 16,0-1-16,0 0 15,-21 0 1,-21 0-16,0 1 16,0-22-1,0 0-15,-1 0 0,1 0 16,0 0-16,0 0 0,21-22 15,-21 22-15</inkml:trace>
  <inkml:trace contextRef="#ctx0" brushRef="#br0" timeOffset="-26147">6190 10837 0,'0'-21'15,"0"0"1,0 42 15,0 0-15,0 0-16,0 0 16,0 1-16,0 20 0,0-21 15,-21 0-15,21 22 0,0-22 16,0 0-16,0 0 15,0 0-15,-21 0 0,0-21 32,21-21-17,0 0-15,0 0 16,0 0-16,0-21 16,0 20-16,0-20 0,21 21 15,-21-22-15,21 22 0,0 0 16,-21 0-16,21 0 15,0 21-15,0 0 16,1 0 0,-22 21-16,21 0 0,-21 21 15,21-20-15,0-1 16,0 21-16,0-21 0,1 22 16,-22-1-16,21-21 0,0 0 15,0 0-15,-21 1 0,0-1 16,21 0-16</inkml:trace>
  <inkml:trace contextRef="#ctx0" brushRef="#br0" timeOffset="-25938">6211 11006 0,'-21'0'15,"0"0"1,21-21-16,0 42 31,21-21-15,0 0-16,21 0 15,-20 0-15,20 0 16,0 0-16,-21 0 0,1 0 16,-1 0-16,0 0 15</inkml:trace>
  <inkml:trace contextRef="#ctx0" brushRef="#br0" timeOffset="-30731">3205 10943 0,'0'-21'16,"0"42"31,0 0-32,22 0 1,-22 0-16,0 1 0,0-1 15,21 0-15,-21 21 0,0-20 16,0 20-16,0-21 0,0 0 16,0 0-16,0 0 15</inkml:trace>
  <inkml:trace contextRef="#ctx0" brushRef="#br0" timeOffset="-30298">3206 10921 0,'0'-21'16,"-22"-1"-16,22 1 0,0 0 16,0 0-16,0 0 0,22 0 15,-1 21 1,0-21-16,0 21 0,0 0 15,0 21-15,22-21 0,-22 21 16,0 0-16,21 0 16,-20 0-16,-1 0 0,-21 1 15,21-1-15,-21 0 16,0 0-16,-21 0 16,0-21-16,-1 22 0,1-22 15,0 0-15,0 21 16,0-21-16,-1 0 0,1 0 15,21 21 1,21-21 0,1 21-16,-1-21 15,0 21-15,0 0 16,22 0-16,-22 1 0,0-1 16,0 0-16,21 0 15,1 22 1</inkml:trace>
  <inkml:trace contextRef="#ctx0" brushRef="#br0" timeOffset="-28742">3798 10816 0,'0'-21'0,"0"0"15,-21 21 17,0 21-17,21 0 1,0 0-16,-21 0 0,21 1 16,0-1-16,0 21 0,0-21 15,0 21-15,0-20 16,21-1-16,-21 0 0,21 21 15,0-42-15,0 22 16,1-1-16,-1 0 0,0-21 16,0 0-16,21 0 0,-21-21 15,1 21-15,-1-21 16,-21-1-16,21 1 0,-21-21 16,0 21-16,0-22 15,-21 22-15,21-21 0,0 21 16,-21 0-16,21-1 15,-22 22-15,22-21 0,-21 21 16</inkml:trace>
  <inkml:trace contextRef="#ctx0" brushRef="#br0" timeOffset="-28404">3819 11155 0,'22'0'0,"-1"0"15,-21-21-15,21 21 16,0 0-1,0 0-15,-21 21 16,0 0 0,21 0-16,-21 0 0,21 0 15,-21 0-15,22 22 0,-1-22 16,-21 0-16,21 22 16,0-22-16,0 0 0,-21 0 15,22-21-15,-22 21 16,21-21-16</inkml:trace>
  <inkml:trace contextRef="#ctx0" brushRef="#br0" timeOffset="-27912">4285 10922 0,'-21'-21'15,"21"42"1,0 0 0,0 42-1,-21-41-15,21 20 16,0-21-16,-21 0 0,21 22 15,0-22-15,0 0 16,0 0 0,-22-21-16,22-21 31,0 0-31,0 0 0,0 0 16,0-1-16,0-20 15,22 21-15,-22-22 0,21 22 16,-21-21-16,21 21 0,0 0 15,0 21 1,0 0-16,0 0 16,1 21-16,-1 0 15,0 0-15,-21 0 0,21 0 16,0 22-16,1-22 0,-1 21 16,-21-20-16,21 20 15,0 21 1,-21-42-16,21 1 0</inkml:trace>
  <inkml:trace contextRef="#ctx0" brushRef="#br0" timeOffset="-27743">4264 11091 0,'-21'0'0,"21"-21"0,-22 21 15,44 0 1,-1 0-1,0 0-15,0 0 0,0 0 16,1 0-16,41 0 16,-21 0-16</inkml:trace>
  <inkml:trace contextRef="#ctx0" brushRef="#br0" timeOffset="-24714">517 12107 0,'-21'-21'0,"0"0"16,21 0-1,-21 21-15,21 21 32,0 0-17,21 0-15,-21 0 0,0 1 16,0 20-16,0 0 15,21 0-15,-21 1 0,0-1 16,0 1-16,0-22 16,0 21-16,0-21 0,0 21 15,0-20-15,0-1 16</inkml:trace>
  <inkml:trace contextRef="#ctx0" brushRef="#br0" timeOffset="-24372">412 12128 0,'0'-42'0,"0"21"15,0 0-15,-22-1 16,22 1-16,0 0 16,22 0-1,-1 21 1,0 0-16,21 0 15,-21 0-15,22 0 16,20 0 0,-42 21-16,1 0 0,-1-21 0,0 21 15,0 1-15,-21-1 16,0 0-16,0 0 0,0 0 16,-21 1-16,21-1 15,-21 0-15,0-21 0,-22 21 16,22-21-16,0 21 0,0-21 15,-1 0-15,1 21 16,0-21-16,0 0 16</inkml:trace>
  <inkml:trace contextRef="#ctx0" brushRef="#br0" timeOffset="-23829">1152 12128 0,'0'-21'15,"-21"21"-15,0-21 0,0 0 16,0 0-1,-1 21-15,1 0 16,21-22-16,-21 22 16,0 0-16,0 0 15,0 0-15,0 22 0,-1-22 0,1 21 16,0-21-16,21 21 16,-21 0-16,21 0 0,0 1 15,0-1-15,0 0 16,0 0-16,21 0 15,-21 0-15,21-21 0,0 21 16,1 1-16,-1-1 16,0-21-16,0 21 0,0 0 15,0 0-15,0 1 0,1-22 16,-22 21-16,0 0 16,0 0-16,-22-21 15,-20 21 1,21-21-16,0 0 15,-21 0-15,20 0 0,1 0 16,-21 0-16,21 0 16,-1 0-16,1 0 15,0 0 17</inkml:trace>
  <inkml:trace contextRef="#ctx0" brushRef="#br0" timeOffset="-128997">12794 4487 0,'21'0'0,"0"0"15,1 0 1,-1 0-16,21 0 16,0 0-16,1 0 0,20-21 15,22 21-15,-1 0 16,1 0-16,21 0 0,-21 0 15,-1 0-15,1 0 16,-22 0-16,-20 0 0,-1 0 16,1 0-16</inkml:trace>
  <inkml:trace contextRef="#ctx0" brushRef="#br0" timeOffset="-153457">1745 6498 0,'-21'0'0,"0"0"15,42 0 16,0 0-31,0 0 0,0 0 16,22 0-16,20-21 16,-21 21-16,22 0 0,-22 0 15,22 0-15,-43-21 0,21 21 16,-21 0-16</inkml:trace>
  <inkml:trace contextRef="#ctx0" brushRef="#br0" timeOffset="-153288">1936 6477 0,'-22'0'0,"1"21"16,21 0 0,0 0-1,21 43 1,-21-22-16,22 1 16,-22-1-16,21 0 0,-21 0 0,0 22 15,21-22-15,-21-20 16,0 20-16,21-21 0</inkml:trace>
  <inkml:trace contextRef="#ctx0" brushRef="#br0" timeOffset="-152851">2444 6815 0,'0'-21'0,"0"0"15,-22 21-15,22-21 16,-21 21-16,21-21 0,-21 21 16,21-21-16,-21 21 15,0 0-15,-1 0 0,1 21 16,0-21-16,0 21 0,0-21 16,0 21-16,0 0 15,-1 0-15,22 1 0,0-1 16,0 0-16,0 0 15,0 0-15,22 1 0,-1-1 16,0-21-16,0 0 16,0 0-16,0-21 15,0-1-15,1-20 16,-1 21-16,-21 0 16,21-1-16,-21 1 0,21 0 15,-21 0-15,21 42 31,1 0-15,-22 0-16,21 1 0,-21 20 16,21-21-16,-21 0 15,21-21-15,-21 22 0</inkml:trace>
  <inkml:trace contextRef="#ctx0" brushRef="#br0" timeOffset="-152351">2846 6773 0,'0'-21'0,"-22"21"15,1-21-15,0 21 16,0-21 0,0 21-16,0 0 0,0 0 15,-22 0 1,43 21-16,-21-21 0,0 21 15,0 43 1,21-43-16,0 0 16,21 0-1,0-21-15,0 0 16,22-21 0,-22 21-16,-21-21 15,21 21-15,-21-21 16,21 21-16,-21 21 15,0 0-15,0 0 16,0 42 0,21-20-16,-21-1 0,21 1 0,-21-1 15,0 0-15,21 0 16,-21-20-16,0 20 0,0-21 16,-21 0-16,0-21 15,0 0-15,-21 0 16,-1-21-1,22-21-15,21 21 0,-21-1 16,21-41 0,0 42-16,0 0 0,21 0 0,0 21 15,1-22-15</inkml:trace>
  <inkml:trace contextRef="#ctx0" brushRef="#br0" timeOffset="-152171">3100 6900 0,'-21'0'15,"-1"0"1,1 0 0,42 21 15</inkml:trace>
  <inkml:trace contextRef="#ctx0" brushRef="#br0" timeOffset="-151591">3290 6688 0,'0'-21'0,"-21"21"0,21-21 16,0 42 15,0 0-31,0 1 16,0-1-16,0 0 16,0 0-16,0 22 0,0-22 15,0 0-15,0 0 16,0 0-16,0 0 0,0-42 31,0 0-15,0 0-16,0 0 0,0-22 15,0 1-15,21 0 16,-21 20-16,0-20 0,0 0 16,0 21-16,21 0 15,1 21 1,-22 21-1,0 0-15,0 0 16,21 0-16,-21 0 0,0 0 16,21 1-1,0-22 1,0-22 0,21-20-1,-20 21 1,-1 21-16,0 0 15,0 21 1,0 0 0,-21 0-16,22 1 15,-1 20-15,0-21 16</inkml:trace>
  <inkml:trace contextRef="#ctx0" brushRef="#br0" timeOffset="-151175">3883 6710 0,'21'0'0,"0"-22"16,-21 1 0,21 0-16,-21 0 15,-21 0-15,0 21 16,0 0-1,0 0-15,0 0 16,-1 21-16,22 0 0,-21-21 16,21 21-16,-21 0 15,21 1-15,-21-1 16,42-21 0,-21 21-1,21-21-15,0 0 16,-21-21-1,22 21-15,-22-21 16,21 21-16,0 0 31,-21 21-15,21 0 0,0-21-1,-21 21-15,21-21 16</inkml:trace>
  <inkml:trace contextRef="#ctx0" brushRef="#br0" timeOffset="-150751">4158 6498 0,'-21'-21'0,"0"0"16,-1 21-1,22 21 1,0 0-16,0 64 15,0 20 1,0-62-16,22 20 16,-22 1-16,0-1 0,21-20 15,-21 20-15,0-20 16,21-1-16,-21-21 0,0 0 16,0 0-16,0-42 15,0 0 1,0-21-16,-21-1 0,21 1 15,-21 0-15,21-22 16,-22 22-16,22-22 0,-21 22 16,21 0-16,0 20 15,21 1-15,-21 0 0,22 0 16,-1 21-16,0 0 0,0 0 16,0 0-16,1 0 15,-1 21-15,0-21 0,0 42 16,-21-20-1,-21-1-15,0 0 16,0-21-16,-1 21 0,-20-21 16</inkml:trace>
  <inkml:trace contextRef="#ctx0" brushRef="#br0" timeOffset="-159430">3481 2709 0,'-22'0'0,"1"21"16,0-21-1,0 21-15,21 1 16,0-1-16,0 0 16,0 0-1,0 0-15,21 22 16,-21-22-16,0 0 0,0 0 16,21-21-16,-21 21 0,21-21 31,-21-21-31,0 0 15,0 0-15,0-21 16,0 20-16,0-20 16,0 21-16,-21-43 0,21 22 15,-21 0-15,21-1 0,0-20 16,0 20-16,0 1 16,21 21-16,0 0 0,1-21 15,-1 42-15,21-22 16,1 22-16,-1 0 0,0 22 15,22-22-15,-22 21 0,0 0 16,-20 21-16,-1-21 16,-21 22-16,0-1 0,0 0 15,-43 1-15,1-1 16,0 0-16,-1-21 0,-20 22 16,21-22-16,-1 0 0,1 0 15,21-21-15,-22 0 16,43-21-1,21 0-15,22 21 16,-22-21-16,21 21 0,1 0 16,-1 0-16,0 0 0,-21 21 15,22 0-15,-22 0 16,21 43 0,-20-43-16,-22 0 0,21 0 15,-21 0-15,0 1 0</inkml:trace>
  <inkml:trace contextRef="#ctx0" brushRef="#br0" timeOffset="-159052">4052 2815 0,'0'-21'15,"-21"21"-15,0 0 16,21-21-1,-21 21-15,42 21 32,0-21-17,0 0-15,0 0 16,22 0 0,-22 0-16,0 0 0,0-21 15,-21-1 1,0 1-16,-21 21 15,-21-21 1,21 21-16,-1 0 0,1 0 16,0 0-16,21 21 15,-21 0-15,21 1 0,0-1 16,0 0-16,0 21 16,21-20-16,-21-1 0,21 0 15,0-21-15,1 21 16</inkml:trace>
  <inkml:trace contextRef="#ctx0" brushRef="#br0" timeOffset="-158608">4497 2773 0,'0'-21'0,"0"-22"0,-22 22 16,22 0-16,-21 0 0,0 21 15,21-22-15,-21 22 16,0-21-16,0 21 15,-22 43 1,22-22-16,0 0 0,0 0 16,21 0-16,-21 1 0,-1-1 15,22 0-15,0 0 16,0 0-16,22 0 16,-1-21-1,0-21-15,0 21 0,22-21 16,-22 21-16,0-21 15,0 0-15,0 0 16,0-1-16,-21 1 16,0 42-1,0 1 1,0-1-16,0 0 16,0 0-16,0 21 15,0-21-15,0 22 0,0-22 16,0 21-16,21-20 15,-21-1-15,22 21 0,-22-21 16,0 0-16,21 0 0,0 1 16,-21-1-16,21-21 15,0 0-15</inkml:trace>
  <inkml:trace contextRef="#ctx0" brushRef="#br0" timeOffset="-158450">4708 2794 0,'0'-21'0,"0"42"63</inkml:trace>
  <inkml:trace contextRef="#ctx0" brushRef="#br0" timeOffset="-161679">1322 2540 0,'-21'0'110,"21"21"-95,0 0 17,0 0-17,0 0-15,0 1 16,0 20-16,21 0 0,-21 1 15,0-22-15,0 63 16,0-41-16,0-1 16,21 22-16,-21-22 0,0-21 15,0 21-15,0 1 16,0-1-16,21 22 16,-21-43-16,0 0 15,21-21-15,0 0 16,-21-21-16,21 21 15,1-21-15,20 0 16,-21-1 0,0 22-16,1-21 0,-1 21 0,21 0 15,-21 0-15,0-21 16,0 21-16,1 0 0,-1 0 16,0 0-1</inkml:trace>
  <inkml:trace contextRef="#ctx0" brushRef="#br0" timeOffset="-161231">1808 2983 0,'-21'0'0,"0"0"16,42 0 31,0 0-47,1 21 16,-1-21-16,0 0 15,21 0-15,-20 0 16,-1 0-16,0-21 15,0 21-15,-21-21 16,0 0 0,-21 0-16,0 21 0,0-21 15,-1 0-15,1 21 0,0 0 16,-64 0 0,64 21-1,0 0-15,21 0 0,-21 0 16,21 0-16,0 22 15,0-22-15,21 0 0,0 21 16,-21-20-16,21-1 16,0 0-16,22-21 0,-22 0 15,21 0-15</inkml:trace>
  <inkml:trace contextRef="#ctx0" brushRef="#br0" timeOffset="-160775">2359 2942 0,'-21'0'15,"-1"-21"-15,1 0 16,0 0 0,0 21-1,0-22-15,0 22 16,0 0-16,-1 22 15,1-22 1,21 21-16,-21 0 0,0 0 16,21 0-16,-21 0 0,21 0 15,0 1-15,0 20 16,0-21 0,0 0-16,21 1 0,0-22 15,0 0-15,0 0 16,1-22-16,-1 22 0,0-21 15,0-21-15,0 21 16,0-64 0,0 64-16,-21-21 0,0 20 15,0 1-15,0 0 0,22 21 16,-22 21-16,0 0 0,0 1 16,21-1-16,-21 0 15,0 21-15,21 0 0,-21-20 16,0 20-16,21-21 15,-21 0-15,21-21 0</inkml:trace>
  <inkml:trace contextRef="#ctx0" brushRef="#br0" timeOffset="-160444">2528 2794 0,'-21'0'16,"0"21"-1,21 0 1,0 0-16,0 1 16,0-1-16,0 0 15,21 0-15,-21 0 0,21-21 16,-21 21-16,21 0 16,-21 1-16,21-22 0,1 0 15,-1 0 1,0-22-1,-21 1-15,0 0 0,21-21 16,-21 21-16,0 0 16,21-1-16,-21 1 0,0 0 15,22 0-15,-22 0 0</inkml:trace>
  <inkml:trace contextRef="#ctx0" brushRef="#br0" timeOffset="-160065">2825 2836 0,'0'21'16,"0"1"15,21-1-15,0-21-1,-21 21 1,21-21-16,0 0 0,0 0 16,0 0-16,1 0 15,-22-21-15,21 21 16,-21-21-16,0-1 16,0 1-16,0 0 0,-21 21 15,-1-21-15,1 21 0,0-21 16,0 21-16,0 0 0,0 21 15,0-21-15,-1 21 16,1 21 0,21 1-16,0-22 0,0 0 15,21 21-15,-21-21 0,43 1 16,-22-1-16,21 0 0,-21-21 16,22 0-16,-1 0 15</inkml:trace>
  <inkml:trace contextRef="#ctx0" brushRef="#br0" timeOffset="-157637">814 2413 0,'21'-21'16,"-21"-1"-16,0 44 78,0-1-78,0 0 16,0 0-16,0 22 0,0 20 15,21 0-15,-21 22 16,0 0-16,0-1 0,0 22 16,0 0-16,21 0 15,-21 0-15,0-22 0,21 22 16,-21 0-16,0-21 0,22 21 15,-22-22-15,0 22 16,0-21-16,0 21 0,0-22 16,0 1-16,0 21 15,0-21-15,0-1 0,21-20 16,-21 84 0,0-85-16,0-20 0,0 20 15,0-20-15,0-22 0,0 21 16,0-21-16,0 0 15,0-42 1</inkml:trace>
  <inkml:trace contextRef="#ctx0" brushRef="#br0" timeOffset="-155938">919 2159 0,'0'21'16,"22"-21"31,-1 21-47,0-21 0,21 0 15,22 0-15,-1 0 16,43 0-16,0 0 0,42-21 16,0 21-16,22 0 15,20-21-15,22 21 0,-1 0 16,22-21-16,0 21 0,21 0 16,-42-21-16,21 21 15,-43 0-15,1-22 0,-43 22 16,-21 0-16,-21 0 0,-22 0 15,1 0-15,-43 0 16,-20 0-16,20 0 0,-21 0 16,0-21-1,0 21 1,0 0 0,-21 21 46,22-21-31,-22 22-31,21-22 16,-21 21 0,0 0-16,0 0 15,0 0-15,0 0 0,0 22 16,0-22-16,0 42 15,0-20-15,0 20 0,0 22 16,0 0-16,0-1 16,0 1-16,21 0 0,-21-1 15,21 22-15,-21-21 0,21-1 16,-21 1-16,0 21 16,22-22-16,-22 1 0,0 0 15,21-1-15,-21 1 16,0 0-16,0-1 0,21 1 15,-21 0-15,0-22 0,0 1 16,0-22-16,-21 22 16,21-22-16,-21 0 0,21-21 15,0 1-15,-22-1 16,22 0-16,-21 0 0,21 0 16,-21-21-16,21 22 15,-21-22 1,21 21-16,0 0 31,0 0-31,0 0 31,0 0-15,0 0 0,0 1-1,0-1-15,-21 0 16,21 0-16,0 0 15,0 1 1,0-1 0,-22-21-1,22 21-15,-21 0 32,0-21-17,0 0-15,0 0 16,0 0-16,0 0 15,-1 0-15,-20 0 16,21 0-16,-22 0 0,1 0 16,-21 0-16,-1 0 15,1 0-15,-22 0 0,0 21 16,-105-21 0,84 0-16,-21 0 0,0 0 15,0 0-15,-21 0 0,21 21 16,0-21-16,-21 0 15,-1 0-15,23 21 0,-23-21 16,22 22-16,-21-22 0,21 0 16,0 21-16,0-21 15,0 0-15,21 0 0,0 21 16,43-21-16,-22 0 16,43 0-16,-22 0 0,43-21 15,-21 21-15,21 0 0,0 0 16,21-21-1,21 21 17</inkml:trace>
  <inkml:trace contextRef="#ctx0" brushRef="#br0" timeOffset="-154050">2486 5122 0,'0'-21'15,"21"21"1,-21-21 15,0 42 1,0 0-17,0 0-15,0 22 16,0-1-16,-21 0 0,21 1 15,0 20-15,0 1 0,0-1 16,21 22-16,-21-22 16,0 1-16,0-1 0,21 1 15,-21-1-15,0 1 16,21-22-16,-21 1 0,0-1 16,0-21-16,0 21 0,21-21 15,-21 1 1</inkml:trace>
  <inkml:trace contextRef="#ctx0" brushRef="#br0" timeOffset="-149149">1364 6202 0,'-21'21'16,"21"0"-16,0 0 15,0 0-15,0 22 0,21-1 16,-21 21-16,21 1 0,-21 0 15,21 20-15,0-20 16,-21 20-16,0 1 0,22 0 16,-22-1-16,0 1 0,0 0 15,0-1-15,0-20 16,0-1-16,0 1 0,0-22 16,0 0-16,0-20 0,0-1 15,21-21 16,0-21-31,21-1 16,-20 1-16,-1 21 16,21 0-16,21-21 15,-20 21-15,42 0 0,-1 0 16,22-21-16,0 21 16,21 0-16,21 0 0,21 0 15,22 0-15,-1-21 0,1 21 16,-1 0-16,1 0 15,-1 0-15,-20 0 0,-1-21 16,-21 21-16,0 0 0,-21 0 16,0 0-16,-21-22 15,-21 22-15,0 0 0,-22 0 16,-21 0-16,1-21 0,-1 21 16,-21 0-16,0 0 15,-21-21-15,-21 0 31,0 0-31,21 0 32,0 0-32,0-1 15,0 1 1,0 0-16,0-21 16,-21-43-1,0 43-15,21-22 0,-22-21 0,22 1 16,-21-1-16,21 0 15,0 1-15,0-1 0,0 0 16,0 1-16,0 20 16,0 22-16,21 0 0,-21-1 15,0 22-15,0 0 0,0 0 16,0 0 0,0 0 30,-21 21-46,0 0 16,0 0 0,-21 0-16,21 0 0,-43 0 15,22 0-15,-43 0 16,22 21-16,-43-21 0,-254 21 31,233-21-31,-21 0 0,-22 21 16,1-21-16,0 21 0,-1-21 15,1 0-15,0 21 16,20-21-16,1 21 0,0-21 16,21 0-16,21 22 0,1-22 15,-1 0-15,21 0 16,22 0-16,-22 0 0,42 0 16,1 0-16,0 0 15,21 0-15,0 0 0,-1 0 16,1 21 124,0-21-140,0 0 16,0 0-16,-1 0 16,22 21-1,-21-21-15,42 21 47,1 0-31,-1 1-1,-21-1-15,0 0 0</inkml:trace>
  <inkml:trace contextRef="#ctx0" brushRef="#br0" timeOffset="-147065">856 2222 0,'-21'0'0,"0"0"15,21 22 63,0-1-46,0 0-17,0 0-15,0 0 0,0 0 16,0 0-16,0 1 16,0-1-16,0 0 15,0 0-15,0 0 0,0 1 0,0-1 16,0 0-1,21-21 17,-21-21-32,0 0 15,21 21 1</inkml:trace>
  <inkml:trace contextRef="#ctx0" brushRef="#br0" timeOffset="-143750">6973 487 0,'0'-21'0,"-21"21"16,21 21 30,0 0-30,0 21 0,0-21-16,0 22 0,-21-1 15,21 0-15,0 1 16,0-1-16,0 0 0,-21 1 16,21 20-16,0-42 0,0 22 15,0-1-15,21-21 16,-21 0-16,0 0 0,21 1 15,-21-1 1,21 0 15,0-21-31,0 0 16,1 0-16,20 0 0,0 0 16,1-21-16,20 21 15,22 0-15,0-21 0,20 21 16,170-22-1,-105 22-15,20 0 0,22-21 16,275 0 0,-233 21-16,0 0 0,0 0 15,211 0 1,-253 0-16,-42 0 0,-1-21 16,-21 21-16,-42 0 0,0 0 15,-43-21-15,1 21 0,-22 0 16,0-21-16,-20 21 15,-1 0-15,-21-21 16,-21 21 15,-1 0-15,1 0 0,0 0-1,0 0 1,21-22-1,-21 22-15,21-21 0,-22 0 16,22-21 0,0 20-16,-21-20 0,21 0 15,-21 0-15,21-22 0,0-21 16,0 22-16,0-1 16,0-20-16,0 20 0,0 1 15,0-1-15,0 22 16,21-1-16,-21 22 0,0 0 15,0 0-15,0 0 32,0 42 15,-21-21-32,0 0 1,0 21-1,0-21-15,-22 0 16,1 21-16,-22-21 0,1 21 16,-43-21-16,0 22 0,-42-22 15,0 21-15,-43-21 16,1 21-16,-22 0 16,1-21-16,-22 21 0,0-21 15,21 22-15,1-22 0,-1 21 16,-127-21-1,191 21-15,21-21 0,21 0 16,0 21-16,43-21 0,0 0 16,-1 0-16,22 0 15,-1 21-15,22-21 0,-21 0 16,21 0 0,0 0 124,-1 0-124,22 21-1,-21-21-15,0 0 0,0 0 16,21 21-16,-21-21 16,-1 22-1,22-1-15,-21-21 16,21 21-16,0 0 16,0 0-16,0 1 0,0 20 15,0-21-15,0 0 0,0 21 16,0-20-16,0 20 15,21-21-15,-21 0 0,0 1 16,0-1-16,0 0 16</inkml:trace>
  <inkml:trace contextRef="#ctx0" brushRef="#br0" timeOffset="-143297">7735 550 0,'0'-21'16,"-21"21"15,0 0-31,0 0 16,-1 0-16,1 0 0,0 21 15,0-21-15,0 21 16,0 1-16,0-1 0,-1 0 16,1 21-16,21-21 0,0 22 15,0-22-15,21 21 16,1 1-16,-1-22 0,0 0 16,21 0-16,0-21 15,1 0-15,-1 0 0,1-21 16</inkml:trace>
  <inkml:trace contextRef="#ctx0" brushRef="#br0" timeOffset="-142847">7947 719 0,'21'0'15,"0"0"-15,0 0 16,-21-21-16,22 21 15,-22-21-15,0 0 16,-22 21-16,1 0 16,0-21-16,0 21 15,0 0-15,-1 0 0,1 0 16,0 0-16,0 0 16,21 21-16,-21 0 0,21 0 15,0 0-15,0 22 16,21-22-16,-21 0 15,21 0-15,-21 1 0,21-22 16,0 21-16,1-21 16,-1 0-16,0 0 15,0-21-15,0-1 16,-21 1-16,22 0 16,-1 21-16,-21-21 0,0 0 15,21-1-15,0 44 31,-21-1-15,21 0-16,0 0 16,0 0-16,1-21 15,-1 22-15,21-22 16</inkml:trace>
  <inkml:trace contextRef="#ctx0" brushRef="#br0" timeOffset="-142669">8328 487 0,'0'-21'0,"-21"21"16,-1-22-16,22 44 15,0-1 1,0 21-16,0-21 0,0 21 16,22 1-16,-22-1 15,21 1-15,-21-1 0,21 0 16,-21-21-16</inkml:trace>
  <inkml:trace contextRef="#ctx0" brushRef="#br0" timeOffset="-142174">8243 719 0,'0'-21'16,"21"21"-1,0 0-15,1 0 16,-1 0-16,21 0 0,1-21 15,20 21-15,-21 0 16,1 0-16,20 0 0,-20 0 16,-22-21-16,21 21 15,-21 0-15,0 0 0,-21-21 16,-21 21 0,0 0-16,0-21 15,-21 21-15,20 0 0,1 0 16,0 0-16,0 0 15,21 21-15,-21 0 16,21 0 0,0 0-16,0 0 0,0 1 15,21-1-15,-21 0 0,0 0 16,21-21-16,-21 21 16,21-21-16,0 0 15,1 0-15,-1-21 0,0 0 16,0 0-1,0 0-15,0-1 0,-21 1 16,21 21 0,-21 21-1,0 1-15,22-1 16,-1 0 0,-21 0-16,21 0 0,0-21 15,22 0 1</inkml:trace>
  <inkml:trace contextRef="#ctx0" brushRef="#br0" timeOffset="-141960">9026 508 0,'0'-21'15,"-21"0"-15,21 42 16,-21 0-1,21 42 1,0-42-16,0 22 0,0-1 16,21 1-16,-21-22 0,0 0 15,21 21-15,-21-21 16,0 0-16,22-21 0</inkml:trace>
  <inkml:trace contextRef="#ctx0" brushRef="#br0" timeOffset="-141180">9365 698 0,'21'-21'0,"-21"0"15,0 0 1,-21 21 0,0-21-16,0 21 15,-1 0 1,22 21-16,-21-21 15,21 21-15,0 0 16,-21-21-16,21 21 0,0 0 16,0 1-1,21-22-15,0 0 16,1 0-16,-1 0 16,21 0-1,-21-22-15,1 22 0,-1-21 16,-21 0-16,0 0 15,0 0-15,-21 0 16,-1 21 0,1 0-1,21 21 1,0 0 0,43 0-16,-1-21 15,21 0-15,-42 0 16,22 0-16,-22 0 15,21-21-15,-20 0 0,-1 21 16,0-21-16,0 0 16,0 21-16,-21-22 0,21 1 15,-21 0-15,-21 21 16,0 0 0,0 0-1,21 21 1,-21-21-16,42 0 31,0 0-15,0 21-1,-21 1 1,21-1-16,-21 21 16,0-21-16,21 21 0,-21 1 15,0 20-15,0-20 16,0-1-16,0 0 0,0 1 15,0-22-15,0 0 16,-21 0-16,0-21 0,0 0 16,0-21-16,21 0 15,0-22-15,0 22 16,0-21-16,0 0 0,42-1 16,-21 1-16,0 0 15,1 42-15,20-22 0</inkml:trace>
  <inkml:trace contextRef="#ctx0" brushRef="#br0" timeOffset="-140130">7820 1206 0,'21'0'47,"-21"22"-16,0-1-31,0 0 16,0 0-16,0 21 15,0-21-15,0 128 16,21-107-1,-21 0-15,21 1 0,-21 20 16,21-20-16,-21-1 0,22 0 16,-22-21-16,0 22 15,21-22-15,-21 0 16,0 0-16,21-21 0,-21-21 31,-21 0 0,21 0-15,-21 21-16,21-22 16</inkml:trace>
  <inkml:trace contextRef="#ctx0" brushRef="#br0" timeOffset="-138876">4899 2328 0,'21'0'31,"0"21"-31,0-21 16,0 0 0,22 0-16,-22 0 0,21 0 15,22 0-15,-1 0 0,22 0 16,0-21-16,20 21 16,1 0-16,21 0 0,22-21 15,-23 21-15,23-21 0,-1 21 16,0-21-16,0 21 15,0-21-15,-21 21 0,0-22 16,0 22-16,-21-21 16,0 21-16,-21-21 0,-22 21 15,-21 0-15,1 0 0,-1 0 16,-21 0-16,1 0 16,-1 0-16,0 0 15,0 0 1,21 0-16,-21 0 15,1 0-15,-1 0 16,-21-21-16,21 21 16,0 0 62,0 0-63,1-21 1,-1 21-16,-42 0 125,21-22-109</inkml:trace>
  <inkml:trace contextRef="#ctx0" brushRef="#br0" timeOffset="-138279">7947 1862 0,'0'22'15,"0"-1"-15,0 0 16,21 0-1,-21 0-15,0 1 0,0-1 16,21 0 0,-21 0-16,0 0 0,21-21 15,-21 21-15,0 0 0,21 1 16,-21-1 0,0 0-1,0-42 16,-21 21 1,0 0-32,0 0 15,0 0 1,0 0-16,0 21 16,-1-21-16,1 0 0,0 0 15,0 0 1,0 0-16,-1 0 15</inkml:trace>
  <inkml:trace contextRef="#ctx0" brushRef="#br0" timeOffset="-136745">7799 1185 0,'0'21'78,"21"-21"-31,-21 22-31,21-22-16,0 0 15,0 0 16,1 0-15,-1 0 0,-42 0 31,-1 0-32,1 21-15,0-21 16,0 0-16,0 0 15,-1 0 1,22-21 0,22 21-1,-22-22-15,21 22 0,0 0 16,0 0-16,0-21 16,1 21-16,-1 0 15,0 0-15,-21 21 16,0 1-1,0-1-15,-21-21 16,0 21 0,-1-21-16,1 0 0,0 0 15,0 0-15,0-21 16,-1 21-16,1-21 16,21-1-16,0 1 15,0 0 1,21 0-1,-21 0-15,22 21 16,-1-22-16,0 22 16,0 22-16,-21-1 15,0 0 1,0 0 0,-21-21 15,0 0-31,0 0 31</inkml:trace>
  <inkml:trace contextRef="#ctx0" brushRef="#br0" timeOffset="-130021">10974 1376 0,'0'21'63,"0"0"-48,21 0-15,-21 22 0,0-1 16,21 0-16,-21 0 16,21 22-16,-21 0 0,21-22 15,-21 21-15,22 1 0,-22-22 16,0 22-16,0-22 15,0-21-15,0 21 0</inkml:trace>
  <inkml:trace contextRef="#ctx0" brushRef="#br0" timeOffset="-129749">11418 2709 0,'0'42'0,"0"1"0,0-22 15,0 21-15,0 1 16,0-22-16,0 21 0,21 0 15,-21-20-15,0-1 16,0 21-16,0-21 0,0 1 16</inkml:trace>
  <inkml:trace contextRef="#ctx0" brushRef="#br0" timeOffset="-129573">11524 3492 0,'0'22'0,"21"-1"15,-21 0 1,0 0-16,0 0 16,0 0-16</inkml:trace>
  <inkml:trace contextRef="#ctx0" brushRef="#br0" timeOffset="-129313">11566 4297 0,'0'21'0,"0"0"15,0 0-15,22-21 0,-22 21 16,0 1-16,21-1 0,-21 0 16,21-21-1,-21 21-15,21 0 16</inkml:trace>
  <inkml:trace contextRef="#ctx0" brushRef="#br0" timeOffset="-80566">5322 2688 0,'0'-21'16,"21"21"-16,1 0 31,-22 21-15,0 0-16,0 0 0,-22 22 15,22 20-15,-21 1 0,21-1 16,-21 85 0,0-42-16,21-21 0,-21 0 15,21-1-15,-22 22 16,22-21-16,0-1 0,-21 22 16,0 85-1,21-107-15,-21 1 0,21 0 16,0-1-16,0 1 0,0 0 15,0-22-15,0 1 16,0-1-16,-21 1 0,21-1 16,0-20-16,0-1 0,0 0 15,-21 0-15,21-20 16,0-1-16,0 0 0,0 0 16,-21 0-1,21 1 16,21-22 16,0 0-31,0 0-16,0 0 0,0 0 16,43 0-16,-22 0 15,127 0 1,85-22-16,-105 22 0,41 0 15,22 0-15,-1 0 16,22 0-16,0 0 0,0 22 16,0-22-16,0 21 15,-22-21-15,-41 21 0,-1-21 16,-21 21-16,-42-21 16,0 0-16,-43 21 0,-20-21 15,-1 0-15,-21 0 0,0 0 16,-21-21-1,-21 21 1,21-21-16,-21 21 16,0 0-1,21-21-15,-21 0 16,21-1 0,-21 1-16,21 0 15,0 0-15,0-22 0,-22 1 16,22 0-16,-21-22 15,21 1-15,-21-1 0,0-41 16,21-1-16,-21 0 16,-1-21-16,1 21 0,21-21 15,-21 0-15,21 21 0,-21 0 16,21 22-16,0-1 16,-21 0-16,21 22 0,-21 21 15,21-64 1,-21 42-16,21 22 0,-22 0 15,22-1-15,0 22 0,0-21 16,0 20-16,0 1 16,0 0-16,0 0 0,0 0 47,-21 21-47,0 0 15,0 0 1,0 0-16,-22 0 0,1-21 15,-21 21-15,-22 0 16,0 0-16,-21 0 0,-21 0 16,-21 0-16,0 0 0,-21 0 15,-1 0-15,-20 0 16,-1 0-16,1 0 0,20-21 16,-20 21-16,21 0 0,21 0 15,-1 0-15,44 0 16,-1 21-16,0-21 0,42 0 15,-63 21 1,127 0 0,21 0-1,22-21 1,-22 0-16,-21 21 16,21-21-16</inkml:trace>
  <inkml:trace contextRef="#ctx0" brushRef="#br0" timeOffset="-79960">5576 3598 0,'0'-21'16,"-21"42"31,0 22-31,0-22-16,21 21 15,-22-21-15,22 0 16,-21 0-16,21 1 15,-21-22-15,21 21 0,0-42 32,21-1-32,-21 1 15,0-21-15,21 21 16,-21-21-16,22-1 0,-1 1 16,0-1-16,-21 1 0,21 0 15,0 21-15,-21 0 16,22-1-16,-1 22 0,0 0 15,0 22-15,0-1 0,0 0 16,0 21-16,1 0 16,-1 1-16,0-22 0,0 21 15,0 1-15,-21-22 16,0 0-16,0 0 0</inkml:trace>
  <inkml:trace contextRef="#ctx0" brushRef="#br0" timeOffset="-79814">5513 3662 0,'0'-22'16,"-22"1"-16,22 0 0,0 0 15,22 0 1,-1 0-16,0 21 0,21-21 16,-20 21-16,20-22 15</inkml:trace>
  <inkml:trace contextRef="#ctx0" brushRef="#br0" timeOffset="-79374">5915 3429 0,'21'-21'0,"-21"0"16,-21-1 15,21 44 0,0-1-31,0 21 16,0-21-16,0 21 15,0 1-15,0-1 0,0 1 16,0-1-16,0 0 16,0-21-16,0 22 0,0-22 15,0 21-15,0-21 16,0 1-16,0-44 31,0 1-15,0 0-16,0-21 15,0 20-15,0-20 0,0 0 16,0 0-16,0 20 16,0-20-16,21 21 0,-21-22 15,21 22-15,21 21 0,-20-21 16,20 21-16,-21 0 16,0 0-16,22 0 0,-43 21 15,21-21-15,-21 21 16,0 1-16,-21-22 0,0 21 15,-22 0-15,1-21 0,21 21 16,-22-21-16,22 0 16,0 0-16</inkml:trace>
  <inkml:trace contextRef="#ctx0" brushRef="#br0" timeOffset="-78874">6275 3407 0,'0'-21'16,"-22"21"-16,22 21 47,22-21-31,-22 21-16,21 0 15,-21 0-15,21 0 0,-21 22 16,21-22-16,-21 21 0,21-21 15,-21 22-15,0-22 16,0 21-16,0-21 0,-21-21 16,21 21-16,-21 1 15,0-44 32,21 1-47,0 0 0,0 0 16,-21 0-16,21-21 0,0-1 15,0 22-15,0-21 16,0-1-16,0 22 0,0 0 16,21 0-16,0 0 15,0 21-15,0 0 0,0 0 16,1 0-16,-1 0 16,0 21-16,0 0 0,0-21 15,0 21-15,-21 0 0,0 0 16,-21-21-16,0 22 15,0-1-15,0-21 0,0 0 16,-1 0-16,1 0 0</inkml:trace>
  <inkml:trace contextRef="#ctx0" brushRef="#br0" timeOffset="-78549">6613 3365 0,'0'-21'15,"-21"21"1,21 21 31,21 1-47,0-1 16,1-21-16,-1 21 0,0 0 15,0 0-15,-21 0 16,21 0-16,-21 1 0,0-1 15,-21-21 1,0 0-16,0 0 0,0 0 16,-1 0-16,22-21 15,-21-1-15,21 1 16,21 0-16,1 0 16,-22 0-16,42 0 0,-21 21 15,0-21-15,1 21 16</inkml:trace>
  <inkml:trace contextRef="#ctx0" brushRef="#br0" timeOffset="-78216">6994 3344 0,'-21'0'31,"0"0"-31,0 0 16,0 0-1,0 0-15,-1 21 0,1-21 16,21 21-16,0 1 0,-21-1 15,21 0-15,0 0 16,0 22 0,21-22-16,-21 0 0,21 0 15,-21 0-15,22-21 16,-1 0-16,0 0 0,0-21 16,0 21-16,-21-21 15,21 0-15,-21 0 0,21 21 16,-21-22-16,0 1 0,0 0 15,0 0-15,0 0 16,-21 21-16,0 0 31,21 21-15</inkml:trace>
  <inkml:trace contextRef="#ctx0" brushRef="#br0" timeOffset="-77909">7185 3365 0,'-21'-21'31,"0"21"-15,21 21-16,0 0 16,21 22-16,-21-22 15,21 0-15,0 22 0,0-22 16,0 0-16,0 21 15,1-21-15,-1-21 0,-21 21 16,21-21-16,0-21 31,-21 0-31,0 0 0,0 0 16,21-21-16,-21 20 16,0-20-16,0 21 0,0 0 15,0-1-15,0 1 16,22 21-16</inkml:trace>
  <inkml:trace contextRef="#ctx0" brushRef="#br0" timeOffset="-77561">7566 3492 0,'21'0'0,"-42"0"47,21 22 0,21-22-32,0-22 1,0 1 0,-21 0-1,0 0-15,0 0 16,-21 21-16,21-22 15,-21 22-15,0 0 16,0 0-16,0 0 0,-1 22 16,1-1-16,21 0 0,0 21 15,0 1-15,0-1 16,43 0-16,-1 1 0,0-1 16,22-21-16,-1 0 15,1 1-15</inkml:trace>
  <inkml:trace contextRef="#ctx0" brushRef="#br0" timeOffset="-52637">7206 8382 0,'0'-21'15,"0"0"1,-21 21-1,21 21 1,-21 0-16,0 0 16,21 21-1,0-21-15,-22 22 0,22-22 16,-21 21-16,21 1 0,0-1 16,0 0-16,0 1 15,-21-1-15,21-21 0,0 22 16,0-22-16,0 0 15,21 0-15,-21 0 0,0 0 16,0 0-16</inkml:trace>
  <inkml:trace contextRef="#ctx0" brushRef="#br0" timeOffset="-52190">7037 9694 0,'0'-21'16,"21"21"-1,-21 21 1,21 0-1,-21 1 1,0 41 0,0-21-16,0 1 0,0-22 0,0 21 15,0 1-15,0-1 16,0-21-16,0 21 0,0-21 16,0 43-1</inkml:trace>
  <inkml:trace contextRef="#ctx0" brushRef="#br0" timeOffset="-50007">2274 8064 0,'-21'0'31,"0"0"-31,42 0 31,0 0-15,0 0-16,0 0 0,22 0 15,-1 0-15,1 0 16,20-21-16,22 21 0,-22 0 16,1 0-16,-1 0 15,1 0-15,-22 0 0,-21 0 16,0 0-16,1 21 0,-44-21 15,1 0 1,0 0-16,-21 0 0</inkml:trace>
  <inkml:trace contextRef="#ctx0" brushRef="#br0" timeOffset="-49480">2571 8043 0,'0'21'47,"0"0"-31,0 1-16,0-1 0,0 0 15,0 21-15,0 1 16,0-1-16,0 0 0,0 22 15,0-22-15,0 1 0,21-1 16,-21 0-16,0 0 16,0-20-16</inkml:trace>
  <inkml:trace contextRef="#ctx0" brushRef="#br0" timeOffset="-49048">3523 8170 0,'21'-21'15,"-21"0"1,-21 0 0,0 21-1,0 0-15,0 0 16,-85 42 0,84-21-16,-20 0 15,0 22-15,0-22 0,20 21 16,-20 0-16,21-20 0,0 20 15,21 0-15,0 1 16,21-22-16,0 21 16,0-21-16,64 22 15,-22-22-15,1 0 0,-1-21 16,1 0-16,-1 0 16,43 0-1,-63-21-15,-22 21 0</inkml:trace>
  <inkml:trace contextRef="#ctx0" brushRef="#br0" timeOffset="-47515">793 8974 0,'-22'0'16,"44"0"15,-1 0-15,0 0-16,21 0 0,0 0 16,22 0-16,-22 0 0,43 0 15,-22 0-15,1 0 16,-22 0-16,1 0 0,-1 0 15,-21 0-15,0 0 0</inkml:trace>
  <inkml:trace contextRef="#ctx0" brushRef="#br0" timeOffset="-47306">1025 8932 0,'0'21'16,"0"0"-1,0 1 1,22-22-16,-22 42 0,0-21 16,0 22-16,0-22 0,0 21 15,0 21-15,0-20 16,0-1-16,0 1 0,0-1 16,0-21-16,0 21 15,21-21-15,-21 1 0</inkml:trace>
  <inkml:trace contextRef="#ctx0" brushRef="#br0" timeOffset="-46884">1343 9271 0,'0'21'16,"21"-21"46,0 0-62,0 0 16,0 0 0,1-21-16,-1 21 0,0 0 15,0-21-15,0 21 0,1-22 16,-22 1-1,0 0 1,-22 21 0,1-21-16,0 21 0,-21 0 15,20 0-15,-20 21 0,21 0 16,0-21-16,0 21 16,0 1-16,21-1 0,0 0 15,0 0-15,21 0 16,0 22-1,42-22 1,-20 0-16,-22-21 0</inkml:trace>
  <inkml:trace contextRef="#ctx0" brushRef="#br0" timeOffset="-46609">1851 9250 0,'0'-21'15,"21"21"-15,-21-22 16,-21 1 0,0 21-1,0 0 1,-1 21-16,1-21 0,0 22 16,0-22-16,0 21 0,-1 0 15,1-21-15,21 21 16,-21 0-16,21 0 0,0 0 15,21 1-15,0-22 16,-21 21-16,43-21 0,-1 21 16,-21-21-16,22 0 0,20 0 15</inkml:trace>
  <inkml:trace contextRef="#ctx0" brushRef="#br0" timeOffset="-46202">2084 9101 0,'-22'-42'0,"22"21"0,-21 21 16,21-21-16,-21 21 0,21 21 31,0 0-15,21 0-16,-21 22 0,0-22 16,21 21-16,-21 1 15,0-1-15,0-21 16,22 21-16,-22 1 15,0-22-15,0 0 0,0 0 16,0-42 15,0 0-15,0-43 0,0 43-16,21 0 15,0 0-15,0 21 16,0 0-1,1 0-15,-1 0 0,0 0 0,0 21 16,0 0-16,0 0 16,0 0-16,-21 1 15,22-1-15,-22 0 16,0 0 0</inkml:trace>
  <inkml:trace contextRef="#ctx0" brushRef="#br0" timeOffset="-45763">2465 9271 0,'-22'0'0,"1"-21"0,0 21 16,21-22-16,-21 22 15,42 0 17,-21 22-32,21-22 0,0 21 15,-21 0 1,22-21-16,-22 21 0,21-21 16,-21 21-16,21 1 15,-21-44 16,0 1-15,0 0 0,21 21-16,-21-21 15,21 0-15,-21-1 16,22 22-16,-1 0 16,-21 22-16,21-22 15,-21 21-15,21 0 0,-21 0 16,21 0-16,-21 1 15,21-1-15,0 0 16,-21 0-16</inkml:trace>
  <inkml:trace contextRef="#ctx0" brushRef="#br0" timeOffset="-45577">2803 9229 0,'0'-22'16,"0"44"15,0-1-31,0 0 16,22 0-1,-22 0-15,0 0 0,21 0 16,-21 1 0,21-1-16</inkml:trace>
  <inkml:trace contextRef="#ctx0" brushRef="#br0" timeOffset="-45450">2867 9059 0,'0'-21'0,"-21"21"0,21 21 32</inkml:trace>
  <inkml:trace contextRef="#ctx0" brushRef="#br0" timeOffset="-44569">3205 9250 0,'22'0'0,"-1"0"16,-21-22-16,0 1 15,0 0 1,0 0-16,-21 21 15,-1 0 1,1 0-16,0 21 0,0-21 16,21 21-16,-21 0 0,0 1 15,0-1-15,-1-21 16,22 21-16,0 0 0,0 0 16,0 1-1,22-22-15,-1 21 0,0-21 16,0 0-16,21 0 0,1 0 15,-1 0-15,0-21 16,1 21-16,-1-22 0,-21 1 16,21 21-16,-20-21 15,-1 0 1,-21 0-16,0-1 0,-21 22 16,21-21-16,-22 21 15,1-21 1,0 21-16,0 0 31,0 21-15,21 0-16,-21-21 15,21 22-15,0-1 16,21-21 15,0 0-31,0 0 16,0 0-1,-21-21 1,0 42 31,21 0-31,1 0-16,-22 0 15,21 1-15,0-22 16,-21 21-16,42-21 15,-20 0-15,-1 0 16,0-21-16,0 21 16,0-22-16,21-20 0,-20 21 15,-1-22-15,0 1 0,-21 0 16,21 0-16,-21-1 16,0-20-16,0 20 0,-21 1 15,21 21-15,-21-21 0,0 42 16,-1 0-1,22 21-15,-21 0 0,21 21 16,0 0-16,0 1 16,0 20-16,0-20 0,21 20 15,1-21-15,-1 1 16,0-1-16,0 1 0,0-22 16,1 0-16</inkml:trace>
  <inkml:trace contextRef="#ctx0" brushRef="#br0" timeOffset="-44124">4475 8996 0,'0'-22'15,"0"1"-15,0 0 16,0 0-16,0 0 0,-21 0 15,0 0 1,0-1-16,0 22 0,0 0 16,-22 0-16,22 0 15,-21 22-15,21-1 0,-1 21 16,1-21-16,0 21 0,0 1 16,21-1-1,0 43-15,0-43 0,21 0 16,-21 1-16,42-22 15,-20 0-15,20 0 0,0 1 16,1-22-16,20 0 0,1 0 16</inkml:trace>
  <inkml:trace contextRef="#ctx0" brushRef="#br0" timeOffset="-43547">4856 9250 0,'22'0'16,"-1"-21"-16,0-1 0,-21 1 15,0 0-15,-21 0 16,0-22-1,-1 43-15,22-21 0,-21 21 16,21-21-16,-21 21 16,0 0-16,0 0 15,21 21-15,-21-21 0,21 21 16,-21-21-16,-1 22 16,22-1-16,-21-21 0,21 21 15,-21 0-15,21 0 16,0 1-1,21-22 1,0 0-16,1 0 16,-22-22-16,21 22 0,0 0 15,-21-21-15,21 21 0,0-21 16,0 0 0,0 0-1,1 21 1,-22 21-16,21 0 15,0 0 1,0 0-16,0 1 0,1-22 16,-1 21-16,0-21 0,0 21 15,0-21 1,0 0-16,0-21 0,1 21 16,-1-21-16,-21-1 0,21-20 15,0 21-15,-21-22 16,0 1-16,0-21 0,0 20 15,0 1-15,0 0 16,-21 20-16,21 1 0,-21 0 16,21 42-1,0 22-15,0-22 16,0 21-16,0 1 0,0 20 16,21-21-16,0 1 15,-21-1-15,21-21 0,-21 0 16</inkml:trace>
  <inkml:trace contextRef="#ctx0" brushRef="#br0" timeOffset="-43378">5089 9123 0,'-21'-21'0,"0"-1"16,0 1-16,21 0 16,21 21-16,0 0 15,21 0-15,1 0 0,20 0 16,1 21-16,-22-21 15,22 0-15,-1 0 0,-20 0 16,-1 0 0</inkml:trace>
  <inkml:trace contextRef="#ctx0" brushRef="#br0" timeOffset="-39927">2613 9927 0,'0'-21'16,"0"0"-16,0 0 15,0-1 1,0 1 0,0 42 30,0 1-46,21-1 0,-21 0 16,21 21-16,-21 0 0,0 1 16,21-1-16,-21 1 15,0-1-15,0 0 0,0-21 16,0 22-16,0-22 16,0 0-16,0 0 0,0 0 15,0 1-15</inkml:trace>
  <inkml:trace contextRef="#ctx0" brushRef="#br0" timeOffset="-39472">2634 10096 0,'-21'0'0,"0"0"15,42 0 16,0 0-15,0 0-16,0 0 16,1 0-16,41-21 15,-21 21-15,-21 0 16,22 0-16,-22-21 0,0 21 16,0-21-16,1 0 15,-22-1-15,0 1 16,0 0-16,0 0 0,0 0 15,0 0-15,0 0 16,0-1-16,-22 22 0,22-21 16,-21 21-1,21 21 17,0 1-32,0 20 15,0-21-15,0 21 0,21 1 16,-21-1-16,0 0 0,0-20 15,22 20-15,-22 0 16,0 0-16,0-20 0,0-1 16,0 0-16,0 0 15,0 0-15</inkml:trace>
  <inkml:trace contextRef="#ctx0" brushRef="#br0" timeOffset="-38694">3142 9948 0,'0'21'47,"0"1"-47,0-1 16,0 0-16,0 0 15,0 0-15,21 21 0,-21-20 16,0-1-16,0 21 16,0-21-16,0 1 15,0-1-15,0-42 47,0-1-47,-21 1 16,21 0-16,0 0 0,-21-22 15,21 1-15,-21-42 16,21 20-16,0 22 16,0-1-16,0-20 0,21 42 15,0-43 1,0 43-16,0 21 0,22 0 16,-1 0-16,-21 21 0,21 0 15,1 1-15,-22-1 16,21 0-16,-20 21 0,-22-21 15,0 0-15,0 22 0,0-22 16,-22 0-16,1 0 16,-21 1-16,21-1 0,-22 0 15,22-21-15,-21 21 16,21-21-16,-22 0 16,22 0-1,42 0 16,1 0-15,-1 0-16,0 0 16,0 21-16,0-21 15,0 21-15,0-21 0,22 21 16,-22 1-16,21-1 0,-20 0 16,-1 0-16,0-21 15,0 21-15,0 1 0,0-22 16,0 21-16,1-21 31,-1 0 0</inkml:trace>
  <inkml:trace contextRef="#ctx0" brushRef="#br0" timeOffset="-38036">2232 9736 0,'0'-21'16,"21"21"-16,-21-21 0,0 42 47,0 0-47,0 1 0,-21-1 15,0 21-15,21 1 0,-22-1 16,1 0-16,-21 0 16,21 1-16,0-1 0,-22 1 15,22-1-15,21-21 16,-21 21-16,0-21 0,21 1 16,-21-1-1,21 0-15,21-21 31,0 0-15,0 0 0,0 0-16,1 0 0,-1 21 15,0-21-15,21 21 16,-21-21-16,22 22 0,-22-1 16,21-21-16,-21 21 15,43 21 1,-43-42-16,0 21 0,0-21 15</inkml:trace>
  <inkml:trace contextRef="#ctx0" brushRef="#br0" timeOffset="-37257">3777 9588 0,'0'-21'0,"21"42"78,0-21-62,22 22-16,-22-1 15,21 0-15,0 0 16,1 0-16,-1 0 0,1 0 16,-1 1-16,0-1 0,-21 0 15,22 0-15,-22 0 16,0-21-1,-21 22-15,-21-22 32,21 21-32,-21 0 15,-1 0 1,22 21-16,-42 1 16,21-1-16,0-21 15,0 0-15,0 22 0,-1-22 16,1 0-16,0 0 0,0-21 15,21 21-15,-21-21 16,21 21-16,-22-21 16</inkml:trace>
  <inkml:trace contextRef="#ctx0" brushRef="#br0" timeOffset="-12946">2253 7895 0,'-21'0'16,"0"0"0,-1 0-1,1 21 1,0 0-16,-21 1 15,0-1-15,20 0 0,-41 21 16,20 0-16,1 1 16,0 20-16,0-20 0,20 20 15,1 1-15,0-22 0,21 22 16,21-22-16,0 21 16,43 22-1,-22-43-15,0-20 0,1 20 16,20-21-16,-20 0 0,20 0 15,-21-21-15,1 21 0,20-21 16,-41 0-16,20 0 16,-21 0-16,0 0 0,0 0 15,0-21-15,1 21 32,-22-21-32</inkml:trace>
  <inkml:trace contextRef="#ctx0" brushRef="#br0" timeOffset="-12114">3671 7874 0,'-21'0'0,"42"0"31,0 0-31,0 0 15,1 0-15,20 0 0,0 21 16,1-21-16,20 21 16,-21 0-16,1 0 0,-1 22 15,1-22-15,-22 21 0,21 22 16,-42-22-16,21 22 16,-21-1-16,0-20 0,-21 20 15,0-21-15,0 1 16,0-1-16,-1 0 0,1 1 15,0-22-15,0 0 0,0 0 16,-1 0-16,1 0 16,0 1-16,0-22 0,21 21 15,-21 0-15,0 0 16,0-21 0,21 21-1,0-42 32,0 0-31</inkml:trace>
  <inkml:trace contextRef="#ctx0" brushRef="#br0" timeOffset="12753">5407 7768 0,'-21'-21'15,"21"42"63,21-21-78,0 21 16,0 0-16,22 0 16,-22 1-16,21 20 0,0-21 15,1 22-15,-1-22 16,0 21-16,-20-21 0,20 0 16,-21 0-16,0 1 0,0-1 15,0 0-15,-21 0 16,22-21-1,-22 21-15,0-42 32</inkml:trace>
  <inkml:trace contextRef="#ctx0" brushRef="#br0" timeOffset="13149">5767 7768 0,'0'-21'0,"0"42"62,-22 0-46,1 0-1,21 0-15,-21-21 16,0 22-16,0 20 0,0-21 16,0 0-16,-1 22 15,1-22-15,0 21 0,0-21 16,0 22-16,-1-22 0,22 0 16,-21 0-16,0 0 15,21 1-15,-21-1 0,21 0 16,-21-21-1,21 21-15,0-42 47</inkml:trace>
  <inkml:trace contextRef="#ctx0" brushRef="#br0" timeOffset="13664">5068 7704 0,'21'0'15,"-21"22"63,-21-22-62,21 21 0,-21 0-16,21 0 0,-21 0 15,0 1-15,0 20 16,-1 0-16,1 0 0,0 1 16,0-1-16,21 1 0,-21 20 15,21-21-15,0 1 16,21-22-16,-21 21 0,42 1 15,-21-22-15,22 21 16,-1-21-16,0 0 0,1-21 16,-1 21-16,0-21 0,-20 0 15,20 0-15,-21 0 16,0-21-16</inkml:trace>
  <inkml:trace contextRef="#ctx0" brushRef="#br0" timeOffset="14246">5957 7662 0,'0'-21'15,"21"21"16,0 21-15,1-21 0,-22 21-16,21 1 0,0-1 15,0 0-15,0 0 0,1 21 16,-1 1-16,0-1 16,0 0-16,0 1 0,0-1 15,-21-21-15,0 21 16,21 22-16,-21-22 15,0-20-15,-21-1 0,0 21 16,21-21-16,-21 0 16,0 0-16,0 1 15,21-1-15,-21-21 16,21 21-16,-22-21 16,1 0 30,0 0-30</inkml:trace>
  <inkml:trace contextRef="#ctx0" brushRef="#br0" timeOffset="43119">9684 7133 0,'0'21'109,"0"0"-93,0 1-16,0-1 0,0 21 15,0-21-15,0 21 16,0 1-16,0-1 0,0 1 16,21-1-16,-21-21 0,0 21 15,0-21-15,0 1 16,21-1-16,-21 0 0,0 0 15,0-42 1</inkml:trace>
  <inkml:trace contextRef="#ctx0" brushRef="#br0" timeOffset="43800">9704 7154 0,'-21'-21'15,"21"0"-15,-22 21 0,22-21 16,0-1 0,22 1-1,-1 21-15,0-21 0,0 21 16,21-21-16,-21 21 15,22-21-15,-1 21 0,1 0 16,-1 0-16,-21 0 0,21 21 16,-21-21-16,-21 21 15,22 21-15,-22-20 0,0-1 16,-22 21-16,1-21 16,0 1-16,0 20 0,0-21 15,0 0-15,0 0 0,-1-21 16,1 21-1,0 1-15,0-22 16,0 0-16,21-22 16,21 22-1,-21-21-15,21 21 0,0-21 16,0 21-16,1-21 16,-1 21-16,0 0 0,21 0 15,-21 21-15,0-21 16,22 21-16,-22-21 0,0 21 15,0 1-15,1-1 0,-22 21 16,21-21-16,-21 1 16,0-1-16,0 0 0,0 0 15,-21 0-15,-1 0 0,1-21 16,0 21-16,-21-21 16,20 22-16,-20-22 0,0 0 15,0 0-15,20-22 16,-20 22-16,21 0 0,0-21 15,-1 0-15,1 21 16,21-21-16,-21 21 0,21-21 16,0 0-16,0 0 47</inkml:trace>
  <inkml:trace contextRef="#ctx0" brushRef="#br0" timeOffset="44305">10677 7112 0,'0'-21'0,"-21"-1"16,21 1-16,0 0 31,-21 21-15,0 0 15,21 21-31,-21-21 0,0 21 16,-1-21-16,1 22 15,0-1-15,0 0 0,0 0 16,-1 22-16,1-22 16,0 21-16,21 0 0,-21 1 15,21-22-15,0 21 0,0 1 16,0-22-16,21 0 15,0 0-15,0 0 0,22 0 16,-22-21-16,21 0 16,-20 0-16,20 0 0,-21 0 15,0 0-15,0 0 16,-21-21-16,-21 21 16</inkml:trace>
  <inkml:trace contextRef="#ctx0" brushRef="#br0" timeOffset="47882">9175 7874 0,'0'-21'0,"-22"42"47,22 0-16,-21-21-31,21 21 0,-21 0 16,21 0-16,-21 22 15,0-22-15,21 21 0,0 1 16,-22 62 0,44-62-16,-22-1 15,21-21-15,0 1 0,0 20 16,0-21-16,22 0 0,-22 0 15,0 0-15,0 1 16,0-22-16,0 0 0,1 0 16</inkml:trace>
  <inkml:trace contextRef="#ctx0" brushRef="#br0" timeOffset="51633">9683 7916 0,'21'0'15,"-21"-21"1,-21 21 15,-1 0-15,1 0-16,0 21 15,0 0-15,0-21 16,-1 22-16,1-1 0,0 0 16,0 0-16,0 21 15,21-21-15,-21 22 0,0-1 16,21 1-16,0-1 0,0 21 31,0-20-31,42-22 0,-21 0 0,64 21 16,-43-42-16,22 0 15,-1-21-15,-21 21 16,1-21-16,-1-21 0,22-1 16</inkml:trace>
  <inkml:trace contextRef="#ctx0" brushRef="#br0" timeOffset="51868">9555 8170 0,'-21'0'0,"0"0"16,21-21 0,21 21-1,0-21 1,1 21-16,-1 0 15,0 0-15,21-21 0,-20 21 16,-1 0-16</inkml:trace>
  <inkml:trace contextRef="#ctx0" brushRef="#br0" timeOffset="52195">9894 8085 0,'0'-21'47,"21"21"-31,-42 0 46</inkml:trace>
  <inkml:trace contextRef="#ctx0" brushRef="#br0" timeOffset="52730">9725 7980 0,'0'-22'16,"-21"22"31,0 0-47,-1 22 15,1-22-15,-21 0 16,21 21-16,-1-21 0,1 21 15,0 0-15,0-21 0,21 21 16,-21 1-16,21-1 16,-21 21-16,21-21 0,0 0 15,0 22-15,21-22 16,-21 21-16,21-21 0,0 1 16,0-1-16,0 0 0,22 0 15,-22-21-15,21 0 16,-20 0-16,20 0 0,0 0 15,-21-21-15,0 0 16</inkml:trace>
  <inkml:trace contextRef="#ctx0" brushRef="#br0" timeOffset="53034">10021 7937 0,'-21'0'0,"0"0"16,21 22 31,0-1-47,0 0 15,21 21-15,-21-21 16,0 22-16,0-1 0,0 0 16,21 1-16,-21-1 15,21-21-15,-21 21 0,21-20 16,-21-1-16</inkml:trace>
  <inkml:trace contextRef="#ctx0" brushRef="#br0" timeOffset="53438">10254 8170 0,'-21'0'16,"42"0"46,0 0-62,0 0 16,1-21-16,-1 21 16,0-21-1,0 0 1,-21 0 0,-21-1-16,0 22 0,0 0 15,-1-21-15,1 21 0,0 0 16,0 0-16,0 0 15,-1 0-15,1 21 0,21 1 16,0-1-16,0 0 16,0 0-16,0 21 0,0-21 15,21 22-15,1-22 16,-1 0-16,0 0 0,0 1 16,22-1-16,-22-21 0,21 0 15</inkml:trace>
  <inkml:trace contextRef="#ctx0" brushRef="#br0" timeOffset="53832">10677 8086 0,'0'-22'0,"0"1"15,0 0 1,0 0-16,-21 21 16,21-21-16,-21 21 0,0 0 15,0 0 1,-1 21-1,22 0-15,-21 0 16,21 0-16,-21 1 0,21-1 16,0 0-16,0 0 0,0 0 15,0 0-15,0 0 16,21 1-16,-21-1 0,21-21 16,-21 21-16,22-21 15,-1 0-15,0-21 0,0 0 16,0-1-16,-21 1 15,22 0 1,-22 0-16,0 0 0,0 0 16,0 0-16,21 21 15,-21 21 1,21 0-16,-21 0 16,0 0-16,21-21 15,-21 21-15,21 0 0,-21 1 16,21-22-16</inkml:trace>
  <inkml:trace contextRef="#ctx0" brushRef="#br0" timeOffset="54155">10847 8128 0,'0'-21'0,"0"0"0,-22-1 16,22 1-16,0 0 15,22 21-15,-1 0 16,0 21-1,0-21-15,-21 21 0,21 1 16,1-1-16,-22 0 16,21 0-16,0 0 15,-21 0-15,0 0 16,-21-21 0,0 0-16,-1 0 15,1-21-15,0 0 0,21 0 16,-21-21-16,21 21 15,0-22-15,21 22 0,-21-21 16,21 20-16,0 1 16,1 0-16,-1 21 15,0 0-15</inkml:trace>
  <inkml:trace contextRef="#ctx0" brushRef="#br0" timeOffset="54811">11228 7874 0,'-21'-21'0,"-1"-1"16,22 1-16,-21 0 0,21 0 16,-21 21-16,42 21 31,-21 0-31,21 22 15,-21-1-15,0 0 16,22 1-16,-22-1 0,21 0 16,-21 1-16,0-1 15,21 0-15,-21-20 0,0 20 16,0-21-16,0-42 16,0-21-1,0 20-15,21 1 16,0-21-16,-21-1 15,21 22-15,0-21 0,1 21 16,-22 0-16,21 21 0,-21-21 16,21 21-1,-21 21-15,-21 0 16,21 0-16,-21-21 0,-1 21 16,1 0-16,0-21 15,-21 21-15,21-21 0,21 22 16,-21-22-16,42 0 31,0 0-31,0 21 16,0-21-16,21 21 15,-20 0-15,20 0 0,-21 1 16,22-1-16,-22 0 16,21 0-16,-21 0 0,0 0 15</inkml:trace>
  <inkml:trace contextRef="#ctx0" brushRef="#br0" timeOffset="55106">11630 7747 0,'0'-21'16,"21"21"0,0 21-16,0 0 0,0 0 15,22 22-15,-1-22 16,-21 42-16,22-21 0,-1 22 16,-21-22-16,21 22 0,-42-22 15,0 22-15,0-22 16,-21 0-16,0 1 0,-42-1 15,20-21-15,-41-21 16</inkml:trace>
  <inkml:trace contextRef="#ctx0" brushRef="#br0" timeOffset="55837">10825 7556 0,'22'0'47,"-1"0"-31,0 0-16,0 0 15,0 0-15,1 0 0,20 0 16,-21 0-16,21 0 16,-21 0-16,1 0 0,-1 0 15,0 0-15,0 0 16,-42 0-1,-21 0-15,20 0 16,1 0-16,-21 0 16,21 0-16,-21 0 0,20 0 15,1 0-15,0 0 16,42 0 0,0 0-1,1 0 1,20 0-16,-21 0 0</inkml:trace>
  <inkml:trace contextRef="#ctx0" brushRef="#br0" timeOffset="56461">11587 7027 0,'0'-21'15,"22"21"-15,-22-21 16,-22 0 0,1 21-1,-21 0-15,21 0 16,0 0-16,-22 0 0,1 21 15,21 0-15,-43 43 16,43-43-16,21 21 16,0 0-16,0 1 0,0-1 15,0 0-15,42 1 0,-20-1 16,20 0-16,0-21 16,1 1-16,-1-1 0,0 0 15,1-21-15,-1 0 16,-21-21-16,22 21 0</inkml:trace>
  <inkml:trace contextRef="#ctx0" brushRef="#br0" timeOffset="56859">11884 6900 0,'-21'0'0,"21"-21"0,-22 21 16,22 21-1,0 0 1,22 1-16,-22-1 16,0 0-16,21 0 15,-21 21-15,0-21 0,21 22 16,-21-22-16,0 21 0,0-20 15,21 20-15,-21-21 16,0 42 0,0-41-1,0-1-15,21-21 16,1 0 15,-1 0-31,0 0 0,0 0 16,21 0-16,-21-21 15,22 21-15,-22-22 0,0 22 16</inkml:trace>
  <inkml:trace contextRef="#ctx0" brushRef="#br0" timeOffset="57513">12244 6964 0,'0'-22'0,"0"1"16,21 21-16,-21 21 47,21 1-47,-21-1 0,0 0 15,0 21-15,21 1 0,-21-1 16,0 0-16,21 1 15,-21-22-15,0 21 0,21-21 16,-21 22-16,0-22 16,0 0-16,22-21 15,-22-21 1,0 0 0,-22 0-16,22-22 0,-21 22 15,21-21-15,-21-1 16,21-20-16,-21 21 0,21-22 15,0 22-15,0-1 0,0 1 16,0 0-16,21 21 16,-21-1-16,21 1 0,0 21 15,22 0 1,-22 0-16,21 0 0,-20 21 0,20 1 16,-21-22-16,0 21 15,0 0-15,-21 0 0,0 0 16,0 0-16,-21 0 0,0 1 15,0-1-15,-21 0 16,-1 0-16,22 0 0,-21 1 16,-1-1-1,22 0 1,42-21-16,0 21 0,1 0 16,-1 0-16,0-21 15,21 21-15,-20 22 0,20-22 16,-21 0-16,0-21 0,21 21 15,-42 1-15,22-1 16,-1-21-16,-21 21 0,21-21 31</inkml:trace>
  <inkml:trace contextRef="#ctx0" brushRef="#br0" timeOffset="57771">12773 6879 0,'-21'-21'15,"21"-22"1,0 22-16,0 42 16,0 1-1,21-1-15,0 21 0,0 1 16,-21-22-16,21 42 15,1-21-15,-1 1 0,-21-1 16,21-21-16,-21 22 16,0-22-16,21 0 0,-21 0 15,0 0-15</inkml:trace>
  <inkml:trace contextRef="#ctx0" brushRef="#br0" timeOffset="58094">13006 6858 0,'0'-21'0,"21"21"16,-21-21-16,21 21 0,-21 21 15,0 0 1,-21 0 0,-21 21-1,20-21-15,1 1 0,-21-1 16,21 0-16,-1 0 0,1 0 15,0-21-15,21 22 16,21-1 0,43 0-16,-1-21 15,-20 21-15,-1 0 16,21 0-16,-20-21 0,-1 21 16,1 1-16,-1-1 0,-21 0 15,0 0-15,-21 0 16,0 1-16,0-1 0,0 0 15</inkml:trace>
  <inkml:trace contextRef="#ctx0" brushRef="#br0" timeOffset="59813">9810 10541 0,'0'-21'0,"-22"21"0,22-22 16,0 1 0,22 21-1,-22 21 1,0 1-16,0-1 16,0 0-16,0 0 15,0 0-15,0 22 0,0-22 16,0 0-16,0 21 0,0-21 15,0 1 1,-22-22 15,22-22-31,0 1 0,0 0 16,0 0-16,-21-21 16,21-1-16,0 1 0,21-22 15,1 22-15,-1-21 0,0 20 16,0 1-16,21 0 15,1 20-15,-1 1 0,-21 0 16,22 21-16,-1 0 16,-21 21-16,0 0 0,0 1 15,-21 20-15,0-21 0,0 22 16,-21-22-16,0 21 16,0-21-16,0 21 0,0-20 15,-1-1-15,1-21 0,0 21 16,0-21-16,42 0 47,0 0-47,0 0 0,22 0 15,-22 0-15,21 0 0,0 0 16,1 0-16,-1 21 16,1-21-16,-22 21 0,0 1 15,-21 20-15,-21 0 16,0 0-1,-1-20-15,-20-1 0,0 0 16,-22 0-16,22-21 0,0 0 16,-1 0-16,1 0 0,21-21 15,-1 0-15,1 0 16,21-43 0,0 43-16,0 0 15</inkml:trace>
  <inkml:trace contextRef="#ctx0" brushRef="#br0" timeOffset="60179">10741 10414 0,'0'-21'16,"-21"0"-16,0-1 0,21 1 16,-43 0-1,22 21-15,0 0 0,0 0 16,-1 21-16,1 0 16,0 1-16,0-1 15,21 21-15,-21-21 16,21 21-16,0 1 0,0-1 15,0 1-15,21-1 0,0-21 16,0 21-16,0-21 0,22 1 16,-22-22-16,21 21 15,-20-21-15,20 0 0,0-21 16,-21-1-16,0 1 16,1 0-16,-22 0 0</inkml:trace>
  <inkml:trace contextRef="#ctx0" brushRef="#br0" timeOffset="60461">10953 10710 0,'0'21'15,"21"0"1,0-21-1,0 0-15,0 0 16,21 0-16,1 0 16,-22 0-16,21 0 0,1 0 15,-1 0-15,0 0 16,-21 0-16,1 0 16,-22-21-1,-22 21 1</inkml:trace>
  <inkml:trace contextRef="#ctx0" brushRef="#br0" timeOffset="61175">11651 10350 0,'-21'0'0,"0"-21"15,42 21 32,-21 21-47,0 0 16,21 1-16,-21-1 15,0 21-15,21-21 16,-21 22-16,0-1 0,0-21 16,0 21-16,0-20 15,0-1-15,0 0 0,0 0 16,0 0 0,0-42-1,-21 21-15,21-21 0,-21 0 16,21 0-16,0-22 15,0 1-15,0 0 0,0-1 16,0 1-16,21 0 0,0-1 16,-21 1-16,21 21 15,0 0-15,1 21 0,-1 0 16,0 0-16,0 21 16,0 0-16,1 0 0,-1 0 15,0 22-15,-21-22 0,21 0 16,-21 21-16,0-20 15,21-1-15,-21 0 0,0 0 16,0 0 0,0-42-1,0 0-15,0 0 16,0 0-16,21-1 16,-21-20-16,21 21 0,1-22 15,-1 1-15,0 21 16,0 0-16,0 0 0,1 21 15,-1 0-15,0 21 0,0 0 16,0 21-16,0-21 16,-21 22-16,21-1 0,-21 1 15,0 20 1,0-21-16,0-21 0,0 1 16,0-1-16</inkml:trace>
  <inkml:trace contextRef="#ctx0" brushRef="#br0" timeOffset="61702">12519 10223 0,'21'-42'16,"-21"21"-16,-21 21 0,0 21 31,21 0-31,-21 0 0,21 0 15,0 22-15,-22-1 16,22 1-16,0-1 0,0 21 16,0-20-16,22-1 0,-1 0 15,-21-20-15,21 20 16,0-42-16,21 21 0,-21 0 16,1-21-16,20 0 15,-21-21-15,0 0 0,1 0 16,-1-22-16,-21 22 0,21-21 15,-21 21-15,-21-22 16,21 22-16,-21 0 0,-1 21 16,-20-21-16,21 21 15,0 0-15,-1 0 16,44 0 0,-1 0-16,21 0 15,-21 0-15,22 0 0,-1 0 16,21 0-16,-20 0 0,-1 0 15,-21 0-15,1 21 16,-1-21-16,0 42 16,-21-21-16,0 1 15,0-1-15,0 0 0,0 21 16,0-20-16,0-1 0,0 0 16,-21 0-16,21 0 15,0 0-15</inkml:trace>
  <inkml:trace contextRef="#ctx0" brushRef="#br0" timeOffset="62329">13175 10308 0,'-21'0'15,"21"-21"-15,0 42 47,0 0-47,0 0 16,21 1-16,-21-1 0,0 21 15,0 0-15,21 1 16,-21-22-16,0 21 0,0-21 16,0 22-16,0-22 0,0 0 15,0-42 16,0 0-31,0 0 16,0-22-16,0 1 0,0-1 16,0-20-16,0 21 15,21-22-15,-21 1 0,22-1 16,-22 22-16,21 0 0,0-1 16,-21 22-16,21 21 0,0 0 15,0 0-15,22 0 16,-22 21-16,0 0 0,0 1 15,0-1-15,1 21 16,-22-21-16,0 21 0,0-20 16,-22 20-16,1-21 0,0 0 15,0 1-15,-22-1 16,22-21-16,0 21 0,0-21 16,0 0-16,42 21 31,0-21-16,0 21-15,22-21 0,-22 21 16,21 0-16,-21-21 0,22 22 16,-1-1-16,0 0 15,-21 0-15,22 0 0,42 22 16,-64-43-16,21 21 16,-21-21-16,0 21 15,-21 0 1</inkml:trace>
  <inkml:trace contextRef="#ctx0" brushRef="#br0" timeOffset="73468">7947 9144 0,'0'-21'0,"21"21"16,0-21-1,0 21-15,-21 21 31,0 0-15,0 0-16,0 0 0,0 0 16,0 22-16,0-22 15,0 21-15,0-21 16,0 22-16,-21-22 0,21 21 16,0-21-16,0 22 0,0-22 15,-21 0-15,21 0 0,0 0 16,0 1-1,21-22-15,0 21 16,0-21 0,1 0-16,-1 0 0,0 0 15,0 0-15,22 0 0,-22-21 16,0 21-16,21 0 16,-21 0-16,0-22 0,1 22 15,-1 0 1</inkml:trace>
  <inkml:trace contextRef="#ctx0" brushRef="#br0" timeOffset="74253">8434 9271 0,'0'-21'0,"-21"21"15,21-22-15,0 44 32,0-1-17,0 0 1,0 0-16,0 0 0,0 1 16,0-1-16,0 21 15,0-21-15,0 0 0,0 0 16,0 1-16,0-1 0,0 0 15,0 0 1,0-42 15,0 0-31,-22 0 16,22-22-16,-21 22 0,21-21 16,-21 21-1,21-64-15,-21 21 0,21 22 16,0 0-16,21 21 15,0-22-15,0 22 0,1 0 16,-1 0-16,0 21 0,21 0 16,-21 0-16,0 0 15,22 21-15,-22-21 0,0 21 16,0 0-16,-21 1 16,22-1-16,-22 0 0,0 0 15,-22 0-15,1 0 0,0 0 16,0 1-16,0-22 15,-1 21-15,1 0 0,-21-21 16,21 0-16,21 21 0,-21-21 16,0 0-1,21 21 1,21-21-16,0 0 16,0 22-16,0-22 15,0 21-15,22-21 0,-22 21 16,0-21-16,21 21 15,-20-21-15,20 21 0,-21 0 16,0-21-16,-21 21 16,21-21-16,0 22 0,1-1 31,-22-42 63,-22 21-94</inkml:trace>
  <inkml:trace contextRef="#ctx0" brushRef="#br0" timeOffset="74852">9196 9377 0,'0'-21'0,"21"42"63,-21 0-32,0 0-31,0 0 16,0 0-16,0 0 15,0 1-15,0-1 0,0 0 16,0 0-16,0 0 16,-21-21-16,21 22 15,0-1 1</inkml:trace>
  <inkml:trace contextRef="#ctx0" brushRef="#br0" timeOffset="76219">9492 9017 0,'-21'0'16,"21"-21"-1,-21 21-15,42 0 31,42 0-15,-20 0 0,-1 0-16,0 0 0,1 0 15,20-21-15,-20 21 16,20 0-16,-21 0 0,-21 0 16,22-22-16,-22 22 0,-42 0 31,-22 0-16</inkml:trace>
  <inkml:trace contextRef="#ctx0" brushRef="#br0" timeOffset="76444">9788 8932 0,'0'21'47,"0"0"-31,0 1-16,0-1 15,0 0-15,22 0 16,-1 22-16,-21-1 0,21-21 16,-21 21-16,21 1 15,-21-22-15,21 21 0,-21-21 16,21 1-16,-21-1 0,0 0 16,0 0-16,0 0 15</inkml:trace>
  <inkml:trace contextRef="#ctx0" brushRef="#br0" timeOffset="77099">10634 9017 0,'21'0'0,"0"-21"0,-21 0 16,21 21-16,-21-22 15,0 1-15,-21 21 16,0 0-16,21-21 16,-21 21-16,0 0 0,0 0 15,21-21-15,-21 21 0,-1 0 16,1 0-16,0 21 15,-21-21-15,20 21 0,1 0 16,0-21-16,0 22 16,0-1-16,21 0 0,-21 0 15,0 0-15,21 0 16,0 0-16,21 1 16,0-22-16,-21 21 0,42-21 15,-21 21-15,0-21 0,22 0 16,-22 0-16,21 0 15,1 21-15,-22-21 0,21 0 16,-21 0-16,0 0 16,1 0-16,-22 21 0,21-21 15,-21 22-15,0-1 16,-21-21 0,21 21-16,-22 0 15,1-21-15,0 21 16,0-21-16,0 0 15,-21 0-15,20 0 0,1 0 16,0 0-16,0 0 16,-22 0-16,22 0 15,0 0-15,0 0 0,0 0 16,0-21 0</inkml:trace>
  <inkml:trace contextRef="#ctx0" brushRef="#br0" timeOffset="80285">2592 10731 0,'0'-21'47,"21"21"-47,0 0 31,0 0 1,0-21-17,1 21 1</inkml:trace>
  <inkml:trace contextRef="#ctx0" brushRef="#br0" timeOffset="80476">3142 10604 0,'0'-21'31,"21"0"-31,0 21 16,1-21-16,-1 0 15,21 21-15,-21-22 0</inkml:trace>
  <inkml:trace contextRef="#ctx0" brushRef="#br0" timeOffset="80680">3904 10372 0,'21'-22'47,"0"22"-47</inkml:trace>
  <inkml:trace contextRef="#ctx0" brushRef="#br0" timeOffset="81456">6063 9800 0,'21'0'0,"22"-21"0,-22 21 16,21-21-16,0 21 0,1-22 16,-1 1-16,0 21 15,1-21-15,-1 0 0,0 21 16,1-21-16,-1 21 16,-21 0-16,0-21 0,1 21 15,-1 0-15,0 0 0,0 0 16,0 0-16,0 0 15,0 0-15,1 0 0,-1 0 16,0 0-16,21-21 16,-20 21-16,-1 0 0,0 0 15,0 0-15,0 0 0,0 0 16,0 0 0,-21-22-16,22 22 15,-1 0 1,-21-21-16,21 21 15,0 0 1,0 0 31,1 0-16,-22-21-31,21 21 16</inkml:trace>
  <inkml:trace contextRef="#ctx0" brushRef="#br0" timeOffset="82157">7143 9271 0,'-22'0'15,"1"0"-15,0 21 16,42-21 31,0 21-32,1-21-15,-1 0 0,0 0 16,0 0-16,0 21 16,0-21-16,22 0 15,-22 21-15,0-21 0,21 0 16,-20 0-1,41 22-15,-42-1 16,0-21-16,0 21 16,1-21-16,-22 21 15,0 0 1,-22-21-16,22 22 16,0-1-16,-21-21 15,0 21-15,21 0 0,-21 0 0,0 0 16,0-21-16,0 21 15,21 1-15,-22-1 0,1 0 16,0 0-16,0-21 16,0 21-16,21 1 0,-22-1 15,1-21-15,21 21 16,-21-21-16</inkml:trace>
  <inkml:trace contextRef="#ctx0" brushRef="#br0" timeOffset="83796">898 10752 0,'-21'0'31,"42"0"-15,1-22 15,-1 22-31,21 0 0,0 0 16,1-21-16,-1 21 15,22-21-15,-1 0 0,22 21 16,-22-21-16,-20-1 0,20 22 16,-21-21-16,-21 21 15,1 0-15,-22-21 0,21 21 16,0 0 46,0 0-46,0 0 0,1 0-1,-1-21-15,0 21 0,0 0 16,0 0 0,0 0-1,0-21-15,1 21 16,-1 0-1,0 0 1,0 0 0,0 0-1,22 0-15,-22 0 0,21 0 16,0-21-16,1 21 16,-1 0-16,1 0 15,-1 0-15,0 0 0,0-21 16,-20 21-16,-1 0 0,0 0 15,0 0-15,0 0 16,-21 21 31,22-21 15,-22 21-46,21 0 0,-21 0-16,21-21 15,-21 21-15,0 0 16,21-21-16,-21 22 0,0-1 31,21 0-31,-21-42 47,21 21-31,0 0 15</inkml:trace>
  <inkml:trace contextRef="#ctx0" brushRef="#br0" timeOffset="85272">2465 10774 0,'0'-21'0,"0"-1"47,21 22-16,0 0-15,0 0-16,22-21 16,-22 21-16,42-21 15,43 0 1,-42 0-16,-1 21 0,22-22 0,-22 1 15,1 0-15,-1 0 16,1 0-16,-1 0 0,1 0 16,-22 21-16,0-22 15,1 1-15,-1 21 0,0-21 16,-20 0-16,20 21 0,0-21 16,0 21-16,1-22 15,-1 1-15,1 21 0,-1-21 16,-21 21-16,21-21 15,1 21-15,-1-21 0,0 0 16,22 0 0,-43-1-16,21 1 0,-21 0 15,1 21-15,20-21 0,-21 0 16,0 21-16,1-22 16,-1 22-16,21-21 0,-21 21 15,0-21-15,0 21 0,1-21 16,20 21-16,-21-21 15,0 21-15,22 0 0,-22-21 16,21 21-16,-21-21 16,22 21-16,-1-22 0,22 1 15,-22 21 1,0-21-16,-21 0 0,22 21 16,-1-21-16,0 21 0,-20-22 15,20 22-15,0 0 0,0-21 16,1 21-16,-22-21 15,21 21-15,1 0 0,-22-21 16,21 21-16,-21 0 16,0-21-16,1 21 0,-1 0 15,0-21-15,0 21 0,0 0 16,1 0-16,-1-21 16,0 21-16,0 0 0,0 0 15,0 0-15,0 0 16,1 0-16,-1 0 0,0-22 15,0 22-15,0 0 0,1 0 16,-1 0 0,0 0-16,0 0 15,0 0-15,0 0 16,0 0-16,1-21 16,-1 21-16,0 0 15,0 0 1,0 0-16,1 0 15,-1 0 1,0 0 0,0 0-16,-21-21 15,21 21 1</inkml:trace>
  <inkml:trace contextRef="#ctx0" brushRef="#br0" timeOffset="92462">8031 11896 0,'0'21'63,"22"-21"-48,-22 21 1,0 0-1,0 0-15,0 0 16,0 0-16,0 1 16,-22-1-16,22 21 15,0-21-15,-21 1 16,0 41-16,0-42 16,21 21-16,0-20 0,0-1 15,-21 0-15,21 0 16,0 0-16,21 1 0,0-1 15,0-21 1,-21 21-16,21-21 0,1 0 16,-1 21-16,21-21 15,1-21 1,-1 21-16,0-21 0,-21 21 0,22 0 16,-22-21-16,0 21 15,-21-22 1</inkml:trace>
  <inkml:trace contextRef="#ctx0" brushRef="#br0" timeOffset="93130">8457 12086 0,'0'-21'16,"-21"21"-16,21-21 15,0 42 17,21 0-17,-21 0 1,0 0-16,0 22 16,0-22-16,0 0 0,0 0 15,0 0-15,0 0 0,0 1 16,0-1-1,-21-21 1,21-21 0,0-1-16,-22 1 15,22 0-15,0 0 16,0-42 0,0 41-16,0-20 0,0 0 0,22-1 15,-22 22-15,21-21 0,0 21 16,-21-22-16,21 43 15,0-21-15,1 21 0,-1 0 16,0 21-16,0-21 16,0 22-16,-21-1 0,0 21 15,0-21-15,0 21 0,0-20 16,-21-1-16,0 21 16,0-21-16,0 1 0,-1-1 15,-20-21-15,21 21 16,0-21-16,-1 0 15,44 0 17,-1-21-32,0 21 15,0 0-15,22 0 16,-22 21-16,0 0 0,21-21 16,-21 21-16,0-21 0,-21 21 15,22 0-15,-1 1 16,-21-1-16,21 0 15,-21 0 1,-21-21 0</inkml:trace>
  <inkml:trace contextRef="#ctx0" brushRef="#br0" timeOffset="93379">8878 12150 0,'21'0'63,"-21"21"-63,21 0 16,-21 0-1,22 0-15,-22 0 0,0 22 16,0-22-16,0 0 0,0 0 15,0 0-15,0 1 16,0-1-16,0 0 0</inkml:trace>
  <inkml:trace contextRef="#ctx0" brushRef="#br0" timeOffset="94072">9323 11853 0,'-22'0'0,"1"0"15,21-21 1,-21 21-16,42 0 62,0 0-62,1 0 0,-1 0 16,0 21-16,0-21 0,22 0 16,-1 0-16,-21 0 0,21-21 15,-21 21-15,1 0 16,-1 0-16,-21-21 31,-21 21-31</inkml:trace>
  <inkml:trace contextRef="#ctx0" brushRef="#br0" timeOffset="94287">9407 11768 0,'0'22'31,"0"-1"-15,0 0-1,22 0-15,-22 0 0,0 22 16,0-22-16,21 21 15,-21 0-15,0-20 0,21 20 16,-21-21-16,0 22 0,21-22 16,-21 0-16,0 0 15,0 0-15,21 0 0</inkml:trace>
  <inkml:trace contextRef="#ctx0" brushRef="#br0" timeOffset="94766">10148 11853 0,'21'0'0,"1"-21"0,-22 0 15,0 0 1,0-1-16,-22 22 15,1 0-15,-21 0 0,21 0 16,-22 0-16,22 0 16,-21 22-16,21-22 0,-22 21 15,22-21-15,0 21 16,0 0-16,21 0 16,0 1-16,21-22 15,-21 21-15,21 0 16,22-21-16,-22 21 0,21 0 15,0-21-15,1 21 16,-1-21-16,0 21 0,1-21 16,-22 0-16,0 22 15,-21-1 1,-21 0-16,0-21 16,0 21-16,-22-21 15,22 0-15,-21 21 0,20-21 16,-20 0-16,21 0 0,0 0 15,0 0-15,0-21 16,-1 21 0,22-21-16</inkml:trace>
  <inkml:trace contextRef="#ctx0" brushRef="#br0" timeOffset="95030">10635 12065 0,'-21'0'16,"21"-21"0,0 42 30,0 0-46,0 0 16,0 0-16,-21 1 16,21-1-16,-21 0 15,-1 0 1,22 0-16</inkml:trace>
  <inkml:trace contextRef="#ctx0" brushRef="#br0" timeOffset="95631">11101 11790 0,'-21'0'15,"-1"0"1,22-22 0,22 22-1,-22 22 1,0-1-16,0 0 15,0 0 1,0 0-16,0 1 0,0-1 16,0 0-16,0 21 0,0-21 15,21 0-15,-21 22 16,21-22-16,-21 0 0,0 0 16,21-21-16,-21 22 15,0-1-15,21-21 16,-21 21-16,21-42 62,0 21-46,85 0 0,-63-21-16,-1 21 15,-21 0-15,21 0 0,-20 0 16,20-22-16,-21 22 15,-42 0 17</inkml:trace>
  <inkml:trace contextRef="#ctx0" brushRef="#br0" timeOffset="96254">11736 11790 0,'-21'0'0,"21"-21"0,-22 21 15,1 0-15,42 21 32,-21 0-32,0 0 15,22 0-15,-22 0 16,21 0-16,0 43 15,-21-43-15,0 0 16,21 1-16,-21-1 0,0 0 16,-21-21-1,0 0 1,21-21-16,-21 21 16,21-21-16,-22-1 0,1 1 15,21-21-15,0 21 16,-21-64-1,21 43-15,21-1 0,-21 1 0,21 0 16,1 20-16,-1 1 16,0 0-16,21 21 0,-21 0 15,0 21-15,1-21 16,-1 21-16,0 1 0,0-1 16,0 0-16,-21 0 0,22 0 15,-22 1-15,-22-1 16,1 0-16,0-21 15,0 21-15,-22-21 0,22 21 16,0-21-16,-21 0 0,21 0 16,21 21-16,21 0 31,0-21-31,21 22 0,-21-1 16,22 0-16,-1 0 15,-21-21-15,22 21 0,-22 1 16,21 20-1,-21-21-15,-21 0 16</inkml:trace>
  <inkml:trace contextRef="#ctx0" brushRef="#br0" timeOffset="96766">12286 11747 0,'0'-21'16,"-21"0"-16,0 21 31,21 21 1,0 0-17,0 1-15,0-1 0,0 0 16,0 0-16,0 21 15,0-21-15,0 1 0,0 20 16,0-21-16,-22-21 16,22 21-16,0 1 15,-21-44 1,21 1-16,0 0 16,0-21-16,0 20 15,0-20-15,21 0 0,-21 0 16,22-1-16,-22 1 15,21 21-15,-21-22 0,21 22 16,-21 0-16,21 0 16,0 21-1,1 0-15,-1 21 0,0 0 0,0 0 16,-21 0-16,21 1 16,0 20-16,0 0 0,1-20 15,-1 20-15,0 0 16,0-21-16,-21 22 0,21-22 15,1 21 1,-22-21-16</inkml:trace>
  <inkml:trace contextRef="#ctx0" brushRef="#br0" timeOffset="97016">12223 11790 0,'-21'0'0,"0"0"16,0 0-16,42 0 31,0 0-15,22 21-16,-1-21 0,0 0 16,1 0-16,-1 0 0,0 0 15,1 0-15,-22 0 16,21 0-16,-21 0 15,1 0 1,-22-21 0,-22 21-16,1 0 15</inkml:trace>
  <inkml:trace contextRef="#ctx0" brushRef="#br0" timeOffset="97372">12900 11811 0,'0'21'47,"0"0"-15,0 0-32,0 0 15,0 1 1,0-1-16,0 0 0,0 0 15,-21 0-15,0 1 16,21-1-16,-22-21 16</inkml:trace>
  <inkml:trace contextRef="#ctx0" brushRef="#br0" timeOffset="98005">13302 11493 0,'-21'0'15,"0"0"-15,0 0 16,-1 0 0,44 0 15,-1 0-15,0 0-16,21 0 15,-21 0-15,22 0 0,-1-21 16,0 21-16,22 0 0,-43-21 15,21 21-15,-21 0 16,1 0-16,-44-21 16</inkml:trace>
  <inkml:trace contextRef="#ctx0" brushRef="#br0" timeOffset="98191">13387 11430 0,'-22'0'15,"22"21"16,0 0-15,22 0-16,-22 0 0,0 1 16,0 20-16,0-21 15,21 64 1,-21-64-16,21 21 0,-21 1 16,21-22-16,-21 0 0,21 0 15,-21 0-15</inkml:trace>
  <inkml:trace contextRef="#ctx0" brushRef="#br0" timeOffset="98641">14001 11514 0,'0'-21'0,"21"0"15,-21 0-15,0 0 16,-21 21 15,-1 0-31,22 21 0,-21-21 16,0 0-16,0 21 16,-22-21-16,22 21 15,0-21-15,0 21 16,21 1-1,0-1-15,0 0 16,21 0 0,0 0-16,0-21 0,1 22 15,-1-1-15,21 0 16,-21-21-16,1 21 0,-1 0 16,0-21-16,0 21 0,-42 0 31,0-21-31,-22 0 0,22 22 15,-21-22-15,-1 0 16,1 0-16,0 0 0,0 0 16,20-22-16,1 22 0,0-21 15</inkml:trace>
  <inkml:trace contextRef="#ctx0" brushRef="#br0" timeOffset="99158">14276 11451 0,'21'-21'0,"-21"0"0,21 21 31,-21 21-15,0 0-1,21 43 1,-21-22-16,0-21 15,0 21-15,0-21 0,0 22 16,-21-22-16,21 0 0,-21 0 16,21 1-16,0-1 15,-21-21-15,21-21 32,21-1-17,-21 1-15,0 0 0,21-21 16,-21-1-16,21 1 15,-21 0-15,21-1 0,-21 22 16,22-21-16,-22-1 0,0 22 16,21 0-16,0 21 15,0 0-15,0 21 16,0 0 0,0 1-16,1-1 0,-1 21 15,0-21-15,0 22 0,0-1 16,1 0-16,-1-21 15,-21 22-15,21-22 0,-21 0 16,21 0-16,-21 1 16,21-1-16,-21-42 31</inkml:trace>
  <inkml:trace contextRef="#ctx0" brushRef="#br0" timeOffset="99366">14381 11514 0,'-21'0'16,"0"0"-16,21 22 15,21-22 1,0 21-16,1-21 16,20 0-16,-21 0 15,21 0-15,1 0 16,-22 0-16,21 21 0,1-21 15,-22 0-15,0 0 16,0 0-16</inkml:trace>
  <inkml:trace contextRef="#ctx0" brushRef="#br0" timeOffset="105390">4666 11663 0,'21'0'47,"0"0"0,-21 21-47,0 0 15,22-21 1,-22 21-16,21 0 16,0 1-16,0 20 0,0-21 15,0 21-15,0-21 0,22 22 16,-1-22-16,-21 21 16,22 1-16,-1-22 0,0 21 15,1 0-15,-1-20 0,22 20 16,-1-21-16,0 0 15,1 1-15,21-1 0,-1 0 16,1-21-16,0 21 16,-1-21-16,-20 0 0,21 21 15,-1-21-15,-20 0 0,-1 0 16,22 0-16,-22 0 16,1 0-16,21 0 0,-22 0 15,22-21-15,-1 21 16,1-21-16,21 21 0,-21-21 15,-1 0-15,-20 21 16,-1-22-16,1 22 0,-22-21 16,0 21-16,-21 0 0,1 0 15,-1 0-15,-21-21 16,21 21-16,0 0 47</inkml:trace>
  <inkml:trace contextRef="#ctx0" brushRef="#br0" timeOffset="105780">7142 11980 0,'-21'0'0,"0"0"16,42 0 15,0 0-31,1 21 16,-1-21-16,21 0 0,-21 21 15,22 1-15,-1-22 16,0 21-16,1 0 0,-1 0 16,-21 0-16,0 1 15,1-1-15,-1 0 0,-21 0 16,0 0-16,0 0 0,0 0 16,0 1-16,-21-1 15,-1 0-15,1 21 0,0-20 16,0-1-16,0 0 15,-1 0-15,1 0 0,0 0 16,0 0-16,0 1 0,21-1 16,-21 0-16,0-21 15</inkml:trace>
  <inkml:trace contextRef="#ctx0" brushRef="#br0" timeOffset="106326">5682 12086 0,'-21'0'16,"0"-21"-16,0 0 16,21-1-1,21 22 1,0 0-1,0 0-15,0 22 16,21-22-16,-20 21 0,20-21 16,0 21-16,-20 0 0,20-21 15,-21 21-15,0 1 16,-21-1 0,0 0-16,-21 0 15,0-21 1,0 0-16,21 21 15,-21-21-15,-1-21 16,22 0 0,0 0-16,22-22 0,-22 22 15,21-21-15,0 21 0,0-1 16,0-20-16,0 21 0,0 0 16,1 21-1</inkml:trace>
  <inkml:trace contextRef="#ctx0" brushRef="#br0" timeOffset="106741">6170 12044 0,'0'21'31,"21"-21"-16,0 0 17,0 0-1,1-21-15,-1-1-16,0 1 15,-21 0 1,0 0-1,0 0-15,-21 21 16,0 0 0,-1 0-16,1 21 0,0 0 15,0-21-15,0 21 16,-1 0-16,22 22 0,0-22 16,0 0-16,0 0 0,0 1 15,22-1-15,-1-21 16,21 21-16,-21-21 0,22 21 15,-1-21-15,0 0 0,1-21 16,-1 21-16</inkml:trace>
  <inkml:trace contextRef="#ctx0" brushRef="#br0" timeOffset="107024">6613 11917 0,'0'-22'0,"0"-20"0,0 0 15,0 0-15,-21 20 16,21-20-16,0 21 0,-21 0 15,21-1-15,0 1 16,0 42 0,-21 1-16,21 20 0,0 0 15,0 1-15,0-1 16,21 21-16,-21 1 0,21 0 16,0-1-16,1-21 15,-1 22-15,0-1 0,0-20 16,21-1-16,-21 0 0,1 1 15,-1-22-15,0 0 16,-21 0-16,21 0 16,-42-21-1,0-21-15</inkml:trace>
  <inkml:trace contextRef="#ctx0" brushRef="#br0" timeOffset="107179">6465 12065 0,'21'-21'0,"0"21"16,1 0-1,-1 0-15,0 0 0,0 0 16,0 0-16,1 0 16,20 0-16,-21 0 0</inkml:trace>
  <inkml:trace contextRef="#ctx0" brushRef="#br0" timeOffset="107331">7079 11980 0,'21'0'15,"-21"21"-15,21 0 47</inkml:trace>
  <inkml:trace contextRef="#ctx0" brushRef="#br0" timeOffset="117088">10847 6689 0,'-21'0'15,"-1"0"95,1-22-110,0 1 15,0 0 1,0 0-16,-1 0 15,1-22-15,21 22 0,-21-21 16,0 0-16,21-1 16,0 1-16,0-22 0,0 22 15,0-21-15,21 20 16,-21 1-16,21-1 0,-21 22 16,0-21-16,21 42 0,-21-21 15,22 21 110,-1 21-125,0-21 0,21 0 16,22 0-16,-1 21 0,22-21 15,0 0-15,20 0 16,1 0-16,-21 0 0,21 0 16,-21 0-16,-22 0 0,0-21 15,-20 21-15,-22 0 16,0 0-16,-42 0 31,0 0-31,0 0 16,-1-21-16,1 21 0</inkml:trace>
  <inkml:trace contextRef="#ctx0" brushRef="#br0" timeOffset="117383">11482 5715 0,'-22'0'0,"1"-21"16,42 21 31,1 21-47,-1 0 0,0-21 15,0 21-15,22 0 0,-22 1 16,21-1-16,-21 21 16,-21-21-16,21 0 0,-21 0 15,0 22-15,-21-22 0,0 0 16,0 22-16,-21-22 15,-1 0-15,22 0 0,-21 0 16,-1 0-16,22-21 16,-21 21-16</inkml:trace>
  <inkml:trace contextRef="#ctx0" brushRef="#br0" timeOffset="118248">12074 5799 0,'-21'-21'16,"21"0"-1,0 42 17,0 0-17,0 1 1,0 20-16,0 0 0,0-20 16,0 20-16,0 0 15,0 0-15,0 1 0,0-1 16,0-21-16,0 43 15,0-43 1,-21-42 15,21 0-31,0 0 16,-21-43 0,0 22-16,21 20 15,-22-20-15,22 0 0,-21 21 0,21-22 16,0 22-16,-21 0 0,21-21 15,0 20-15,0 1 16,0 0-16,21-21 0,-21 21 16,21-22-16,1 22 15,-1 0-15,0 0 0,0 0 16,0-1-16,22 1 16,-22 21-16,0 0 15,-21 21-15,21-21 0,0 22 16,0-1-16,1 0 15,-1 21-15,0-20 0,0-1 16,-21 0-16,0 0 16,-21 42-1,0-41-15,-22-1 0,22 0 0,-21-21 16,21 21-16,0 0 16,0-21-16,-1 22 0,1-22 15,42 0 1,1 0-16,-1 0 15,0 0-15,0 0 0,0 21 16,21-21-16,1 0 16,-22 21-16,21-21 0,-20 21 15,-1 0-15,-21 0 16,21 0-16,-21 1 0,-21-22 16,0 21-16,-1 0 0,1 0 15,-21 0-15,-1-21 16,1 0-16,0 0 0,21 0 15,-22 0-15,1 0 16,21-21-16,0 21 0,21-21 16</inkml:trace>
  <inkml:trace contextRef="#ctx0" brushRef="#br0" timeOffset="118855">12519 5694 0,'0'-21'16,"-21"21"-16,21 21 31,0 0-15,0 0-16,21 0 0,-21 0 16,21 22-16,-21-22 15,21 21-15,-21 1 0,0-1 16,0 0-16,0 22 15,0-43-15,-21 0 16,21 0-16,-21-21 16,21-21-1,-21 0-15,21 0 16,0-1-16,-21-20 0,21 0 16,0 0-16,0-1 15,0-20-15,0 20 0,0-20 16,21-85-1,0 126-15,21-20 16,-21 42-16,22 0 0,-1 0 16,-21 0-16,22 42 15,-1 22 1,-21-22-16,-21 1 0,0-1 16,-21 0-16,0 1 0,-22-1 15,22-21-15,-21 0 0,-1 1 16,1-1-16,21 0 15,-21-21-15,21 21 0,-1-21 16,44 0 0,-1 21-1,21-21-15,-21 0 0,21 21 16,1-21-16,-22 21 16,21 1-16,1-22 0,-22 21 15,0 0-15,21 0 0,-21 0 16,-21 1-16,22-1 15,-1-21-15</inkml:trace>
  <inkml:trace contextRef="#ctx0" brushRef="#br0" timeOffset="119057">12985 6180 0,'0'21'0,"21"-21"31,0 0-15,21 0 0,-21 0-16,0 0 0,22-21 15,-22 21-15,0 0 16,0 0-16,1 0 0</inkml:trace>
  <inkml:trace contextRef="#ctx0" brushRef="#br0" timeOffset="119381">13514 5694 0,'0'-21'0,"0"-1"0,0 1 16,-21 0-1,-1 0-15,1 21 16,0 0 0,0 0-16,0 0 0,-22 21 15,22 0-15,-21 0 0,21 1 16,-22 20-16,22-21 0,21 21 16,-21 1-16,21-1 15,21 0-15,0 1 0,1-1 16,20-21-16,-21 21 15,21-20-15,1-1 0,-1 0 16,22 0-16,-22-21 0,0 0 16,0 0-16</inkml:trace>
  <inkml:trace contextRef="#ctx0" brushRef="#br0" timeOffset="119687">13768 5715 0,'-21'-21'0,"-1"-1"16,1 22 0,0 0 31,21 22-47,0-1 15,0 0-15,0 0 16,0 22-16,0-22 15,0 0-15,0 21 0,0 0 16,0-20-16,0 20 16,21-21-16,-21 22 0,21-22 15,-21 0-15,22 0 0,-22 0 16,21-21-16,0 21 16,0-21-16,0-21 15</inkml:trace>
  <inkml:trace contextRef="#ctx0" brushRef="#br0" timeOffset="120054">13747 6096 0,'0'21'0,"0"0"47,21-21-47,0 0 16,21 21-1,-21-21-15,22 0 16,-1 21-16,-21-21 0,22 0 16,-22 0-16,21 0 15,-21 0-15,0 0 16,-21-21-16,-21 0 16</inkml:trace>
  <inkml:trace contextRef="#ctx0" brushRef="#br0" timeOffset="120712">14064 5672 0,'-21'-21'15,"0"21"-15,21 21 47,21 1-47,-21-1 16,21 21-16,-21-21 0,21 22 15,-21-1-15,21 0 0,-21 1 16,21-1-16,-21 0 16,0-20-16,0-1 0,0 0 15,0 0-15,-21-42 47,21 0-47,-21 0 0,21-22 16,-21 22-16,21-21 0,0-43 15,0 43-15,0-22 16,0 22-16,21-22 16,-21 22-16,21 0 0,0 21 15,1-1-15,20 1 16,-21 21-16,0 0 0,1 21 15,-1 1-15,0 20 0,0 0 16,0 0-16,0-20 16,-21 20-16,0 0 0,0 1 15,-21-22-15,21 21 16,-21-21-16,-21 0 0,21-21 16,-22 22-16,22-22 0,-21 0 15,20 0-15,1 0 16,0 0-16,42 0 31,0 0-31,1 0 0,-1 21 16,21-21-16,-21 21 15,64 0 1,-64 0-16,0 1 0,0-1 0,1 0 16,-1 0-16,-21 0 15,21-21-15,-21 21 16</inkml:trace>
  <inkml:trace contextRef="#ctx0" brushRef="#br0" timeOffset="120987">14508 5524 0,'0'-21'0,"0"42"47,0 1-47,22 20 16,-1-21-16,-21 21 16,21 1-16,0-1 0,-21 0 15,21 1-15,-21-1 0,22 0 16,-22 1-16,0-22 15,21 0-15,-21 0 0,0 0 16</inkml:trace>
  <inkml:trace contextRef="#ctx0" brushRef="#br0" timeOffset="121354">14741 5651 0,'0'-42'16,"21"21"-16,1 21 15,-22 21 17,0 0-32,0 0 0,-22 0 15,1 1-15,0 20 0,0-21 16,0 0-16,-21 1 16,20-1-16,1 0 0,0 0 15,0-21-15,0 21 16,42-21 15,-21 21-31,21-21 16,21 21-16,-20 1 0,20-1 15,0 0-15,0 0 16,1 22-16,20-22 0,-20 0 16,-1 0-16,-21 0 0,21-21 15,-20 21-15,-1-21 16,-42 21-1</inkml:trace>
  <inkml:trace contextRef="#ctx0" brushRef="#br0" timeOffset="123264">12413 9969 0,'0'-21'0,"0"0"15,-21 21-15,21-21 16,-21 0-16,21 0 0,0-1 16,0 1-1,0 0-15,0-21 0,0 20 16,21 1-16,-21 0 16,21 0-16,0-21 0,21 21 15,1-22-15,-1 22 0,1 0 16,20 0-16,0-22 15,1 43-15,0-21 0,-1 0 16,0 21-16,1 0 16,21-21-1,-64 21-15,21 0 0,-21 0 16,0 0 62,-21 21-78,22-21 16,-1 21-16,0-21 0,21 21 15,1 0-15,-1 1 16,21-1-16,1 0 0,0 0 16,-1 0-16,22 1 0,-22 20 15,22-21-15,-43 0 16,22 21-16,-43-20 0,21-1 15,-42 0-15,21-21 0,-21 21 16,0 0-16,0 1 16,22-1-16,-22 21 0,0-21 15,21 21-15,-21 1 16,21-1-16,-21-21 0,21 22 16,0-1-16,-21-21 0,21 21 15,-21 1-15,21-22 16,-21 21-16,0 1 0,0-1 15,0 0 1,0-21-16,-21-21 0,21 22 16,0-1-16,21-21 15,1 0-15,-1 0 16,0-21-16,21 21 0,1-22 16,-1 22-16,0 0 15,22 0-15,21 0 0,-22 0 16,43 0-16,-21 0 0,20 22 15,1-22-15,0 0 16,-21 21-16,21-21 0,-1 21 16,-20-21-16,0 21 15,-22-21-15,1 21 0,-22-21 16,0 0-16,-20 22 0,-1-22 16,0 0-16,0 0 15,-21-22 157,-21 1-156,0 0-16,0 0 15</inkml:trace>
  <inkml:trace contextRef="#ctx0" brushRef="#br0" timeOffset="123545">15821 10477 0,'0'-21'16,"-21"21"-16,0-21 0,-1 21 15,44 0 32,-22 21-31,21 0-16,0 0 15,0 1-15,-21-1 16,21 0-16,0 21 16,0-20-16,43 62 15,-22-42 1,-42 1-16,0-22 15,0 0-15,-42 0 16,21 1 0,-43-1-1,43 0-15,-21-21 0,21 0 16,0 21-16,-1-21 16</inkml:trace>
  <inkml:trace contextRef="#ctx0" brushRef="#br0" timeOffset="124204">16497 10710 0,'-21'0'0,"0"0"0,0 0 16,21 21-1,0 0-15,0 22 16,0-22-16,0 21 16,21-20-16,-21 20 15,0 0-15,0-21 0,0 0 16,0 43 0,-21-64-16,0 0 15,21-21 1,0 0-16,0-1 15,0 1-15,0-21 0,0 0 16,0-1-16,21 1 0,0-22 16,0 22-16,0 0 15,-21 0-15,21-1 0,0 1 16,-21 21-16,22-1 16,-1 22-16,0 0 15,0 22-15,0-1 16,1 0-16,-1 0 15,0 0-15,0 1 0,-21 20 16,0-21 0,0 0-16,-21 0 0,0-21 15,0 21-15,-1-21 0,1 0 16,0 0-16,0 0 16,0 0-16,42 0 31,0 0-31,0 22 0,22-22 15,-22 21-15,21-21 16,0 21-16,22 43 16,-64-43-16,0 0 15,-21 0-15,-1 0 16,-20 0-16,21 0 0,-21-21 16,-1 22-16,1-22 15,21 0-15,0 0 0,-1 0 16,1-22-16</inkml:trace>
  <inkml:trace contextRef="#ctx0" brushRef="#br0" timeOffset="124782">17027 10668 0,'-21'0'15,"21"21"16,0 0-15,0 0-16,21 0 16,-21 22-16,0-22 0,21 21 15,-21-20-15,0 20 16,0 21 0,0-42-1,-21-21-15,21-21 16,-21 21-16,21-21 15,-21-21 1,0 0-16,21-1 0,-21 22 0,21-21 16,21-1-16,0-20 15,0 21-15,0 20 0,0-20 16,22 21-16,-22 0 0,21-1 16,1 22-16,-22 0 15,0 22-15,0-1 0,0 0 16,0 0-16,-21 0 0,0 22 15,-21-22-15,0 0 16,0 0-16,-21 21 0,21-20 16,-64-1-1,64 0-15,-1-21 16,22 21 0,22-21-1,-1 0-15,0 21 0,0-21 16,0 22-16,1-1 15,20 0-15,-21 0 16,64 42 0,-64-41-16,0-22 0,0 21 15,22-21-15,-22 0 0,0 0 16</inkml:trace>
  <inkml:trace contextRef="#ctx0" brushRef="#br0" timeOffset="125562">17620 10837 0,'0'-21'0,"-21"21"16,21-21-16,0 42 31,0 0-15,0 0-16,0 0 0,0 22 15,21-22-15,-21 0 16,0 85 0,0-85-16,0 0 0,0 0 15,0 1-15,0-44 32,0 1-17,21-21 1,-21 0-16,0-1 0,21 1 0,-21 0 15,21-1-15,-21 1 16,0-21-16,22 20 0,-22 1 16,21-1-16,0 22 15,0 0-15,-21 0 0,21 21 16,1 0-16,-1 21 16,-21 0-16,21 0 15,-21 22-15,0-22 0,21 21 16,-21 1-16,0-1 15,0-21-15,0 21 0,0-20 16,21 41 0,-21-42-16,0-42 31,0 0-31,0 0 16,21 0-16,-21-22 0,21 1 15,1 21-15,-22-21 0,21-1 16,21 22-16,-21 0 15,1 21-15,-1 0 0,0 0 16,0 0-16,0 21 0,-21 21 16,21-20-16,-21 20 15,21 42 1,-21-41-16,0-22 0,0 21 16,0-20-16,0-1 0,0 0 15</inkml:trace>
  <inkml:trace contextRef="#ctx0" brushRef="#br0" timeOffset="125970">18594 10647 0,'0'-21'0,"0"-1"16,-22 22-16,1 0 15,0 0 1,21 22-16,-21-22 0,0 21 15,0 21-15,0-21 16,-1 21-16,1 1 0,21-1 16,0 1-16,0-1 0,0-21 15,0 21-15,21-21 16,1 1-16,-1-22 0,0 21 16,21-21-16,-21 0 0,0 0 15,22-21-15,-22-1 16,0 1-16,0 0 0,1 0 15,-22-21-15,0 21 16,21-1-16,-21 1 0,0 0 16,0 42 15,0 0-31,21 1 0,-21-1 16,0 21-16,0-21 15,21 0-15,-21 22 0,0-22 16,21-21-16,21 21 15</inkml:trace>
  <inkml:trace contextRef="#ctx0" brushRef="#br0" timeOffset="126508">19081 10774 0,'21'-43'16,"-21"22"-16,0 0 15,0 0 1,0 42-1,0 0-15,0 0 0,0 0 16,0 22-16,0-1 0,0 1 16,0-1-16,0 0 15,0 0-15,0-20 0,0-1 16,21 0-16,-21 0 16,0 0-16,0-42 31,0 0-31,0 0 15,0-22-15,0 1 0,0 0 16,0 0-16,0-1 16,0 1-16,21-22 0,-21 22 15,21 0-15,0-1 0,0 1 16,22 21-16,-22 0 16,0-1-16,0 22 0,1 0 15,-1 22-15,0-1 0,-21 0 16,21 21-16,-21 1 15,0-22-15,0 21 0,0 0 16,-21 1-16,21-1 16,-21-21-16,0 1 0,-22-1 15,22 0-15,0-21 16,0 21-16,-1-21 0,1 0 16,0 0-16,0 0 15,21 21-15,0 0 16,21-21-16,21 21 15,1 22-15,-22-22 0,21 21 16,1-20-16,-22 20 16,0-21-16,-21 21 0</inkml:trace>
  <inkml:trace contextRef="#ctx0" brushRef="#br0" timeOffset="127476">14360 12149 0,'0'-21'15,"-21"0"-15,21 0 16,0 0-16,-21 0 0,21 0 16,0 42 30,0 0-46,0 0 16,21 0-16,0 0 0,-21 22 16,64 41-1,-22-20-15,22-22 0,-1 22 16,22-22-16,0 0 0,-1 22 16,22-22-16,21-21 15,-21 22-15,21-22 0,-21 0 16,0 0-16,-1 0 0,1-21 15,-21 0-15,-22 0 16,1 0-16,-22 0 0,-21 0 16,1 0-16,-1 0 15,0 0-15,-21-21 78</inkml:trace>
  <inkml:trace contextRef="#ctx0" brushRef="#br0" timeOffset="128205">16583 12594 0,'-21'-21'15,"21"0"-15,21 21 32,-21 21-32,0 0 15,0 0-15,21 21 16,-21 1-16,0-22 0,0 43 15,0-22-15,21 0 0,-21 0 16,0-20-16,21 20 16,-21-21-16,0 0 0,0 1 15,22-22 1,-22-22 0,0 1-16,0 0 0,0 0 15,0-22-15,-22 1 16,22 0-16,0-22 0,-21 22 15,21-22-15,0 22 16,-21-21-16,21 20 0,0 1 16,21 21-16,0-22 0,1 22 15,-1 0-15,21 21 16,-21 0-16,21 0 0,1 0 16,-1 0-16,1 21 15,-1 0-15,-21 22 0,0-22 16,0 0-16,-21 22 0,0-22 15,0 21-15,-42-21 16,21 0-16,-21 0 0,-1 1 16,1-1-16,-1 0 15,1-21-15,0 0 0,21 0 16,0 0-16,42 0 16,0 0-16,21 0 15,0 0-15,22 21 0,-22-21 16,85 43-1,-63-43-15,-22 21 0,1 21 16,-22-21-16,-21 0 0,0 0 16,-21 1-16,-22-1 15,-42 21 1,43-42-16,-21 0 0,20 0 16,-20 0-16,20 0 0,22 0 15,-21-21-15,21 0 0,21 0 16</inkml:trace>
  <inkml:trace contextRef="#ctx0" brushRef="#br0" timeOffset="128803">17301 12488 0,'22'-21'0,"-22"42"31,0 0-16,0 1-15,0-1 0,21 21 16,-21 0-16,21 1 16,-21-1-16,21 0 0,-21 22 15,21-22-15,-21-21 0,0 22 16,22-22-16,-22 0 16,0 0-16,-22 0 0,1-21 15,0-21 1,21 0-16,-21 0 0,0 0 15,-1-22-15,22 1 0,-21-21 16,21-1-16,0 0 16,0 1-16,21 21 0,-21-22 15,22 22-15,-22-1 16,21 1-16,-21 21 0,21 0 16,0 21-16,0 0 0,22 21 15,-22-21-15,21 21 16,0 21-16,1-20 0,-1 20 15,-21-21-15,22 22 16,-22-1-16,-21 0 0,0-21 16,-21 22-16,-22-22 0,22 0 15,-42-21-15,20 21 16,1-21-16,0 21 0,21-21 16,-1 0-16,1 0 15,42 0 1,1 0-16,-1 22 0,21-22 15,-21 21-15,21 0 16,1 0-16,-22 0 0,0 21 16,22-20-16,-22 20 15,0-21-15,-21 0 0,21 1 16,21 20 0,-42-21-16,21-21 0</inkml:trace>
  <inkml:trace contextRef="#ctx0" brushRef="#br0" timeOffset="129078">18043 13038 0,'-21'0'16,"21"22"-16,21-22 31,0 21-16,22-21-15,-1 21 0,1-21 16,-1 21-16,0-21 0,22 0 16,-22 21-16,0-21 15,1 0-15,-22 0 0,0 0 16,-42 0 0,0 0-1,0-21-15,-22 21 0,22 0 16</inkml:trace>
  <inkml:trace contextRef="#ctx0" brushRef="#br0" timeOffset="130574">17472 11070 0,'-21'0'47,"0"0"-32,21 21 48,21-21-48,0 0 17,-63 0-1,20 0-15,1 0-16,-21 0 15,-1 0-15,22 21 0,-21-21 16,21 0-16,21 22 31,21-22-31,0 0 0,21 21 16,-20-21-16,20 0 15,0 0-15,1 21 0,-1-21 16,-21 0-16,0 0 16,0 0-16,1 0 0,-22 21 15</inkml:trace>
  <inkml:trace contextRef="#ctx0" brushRef="#br0" timeOffset="131186">19144 12510 0,'21'-21'16,"-21"0"-16,0 0 15,-21 0-15,0-1 16,0 22-16,-1 0 16,-20 0-16,0 22 15,0-22-15,-1 42 0,1-21 16,-1 22-16,22-1 15,-21 0-15,21 85 16,21-63-16,21-1 0,0 1 16,0-22-16,22 22 15,20-22-15,-20-21 0,20 21 16,0-42-16,-20 0 16,-1 0-16,1 0 0,-1-42 15</inkml:trace>
  <inkml:trace contextRef="#ctx0" brushRef="#br0" timeOffset="131455">19377 12552 0,'21'0'0,"-21"-22"0,21 44 31,-21-1-16,0 0 1,21 21-16,-21-20 16,0 20-16,21-21 0,-21 42 15,0-20-15,0-1 0,22 1 16,-22-1-16,0 0 16,21-21-16,-21 22 0,0-22 15,0 0 1</inkml:trace>
  <inkml:trace contextRef="#ctx0" brushRef="#br0" timeOffset="131800">19991 12573 0,'0'-21'0,"0"42"16,-22-21-1,22 21-15,-21 0 16,0 0-16,0 1 0,21-1 16,-21 21-16,0 43 15,21-43-15,0 0 16,0 1-16,21-1 0,0 0 16,0 1-16,0-22 15,22 0-15,-22 0 0,21 0 16,1-21-16,-1-21 0,0 21 15,0-42-15,-20 21 16,-1-22-16,0-20 0,-21 21 16,-21-22-16,0 0 0,-22 22 15,1 0-15,-85-43 16,42 64 0,-20 0-16</inkml:trace>
  <inkml:trace contextRef="#ctx0" brushRef="#br0" timeOffset="134128">18827 13610 0,'21'-21'0,"-21"0"16,21 21-16,-21-22 15,21 1-15,0 21 31,-21 21 16,0 1-47,0-1 16,21 0-16,-21 21 16,21-20-16,1 20 15,20 42-15,-21-41 0,22-1 16,-1 1-16,0-1 15,22-21-15,-22 21 0,22 1 16,20-22-16,-20 0 0,20 21 16,1-20-16,0-1 15,-1-21-15,22 21 0,0 0 16,0-21-16,21 0 0,-21 0 16,21 0-16,-21-21 15,20 0-15,2 0 0,-2-22 16,23 1-16,-22-1 15,21 1-15,-21-21 0,21-1 16,0 1-16,-21-1 0,21-20 16,-21-1-16,0 0 15,-21-21-15,21-21 0,-21 0 16,0 0-16,-21-21 16,20 0-16,1 0 0,-21 0 15,21-22-15,105-126 16,-105 148-16,-21 0 15,21-1-15,-22 23 0,-20-2 16,-1 23-16,-20-1 16,-1 21-16,-21 1 0,0-1 15,1 42-15,-22-20 0,0 21 16,0-1-16,0 22 16,-22-21-16,22 21 0,0-1 15,-21 22-15,21-21 16,0 0-16,0 0 31,0 0 16,0 0-31,0 0 15</inkml:trace>
  <inkml:trace contextRef="#ctx0" brushRef="#br0" timeOffset="134693">23653 10562 0,'0'21'16,"21"-21"46,0 0-46,-21-21-16,21 0 16,0 0-1,0-1-15,0 1 0,1-21 16,-1 21-16,0 0 15,21-22 1,-20 22-16,20 0 0,-21 21 0,0-21 16,0 21-16,0 0 15,1-21-15,-1 21 0,0 0 16,0 21-16,0-21 16,1 21-16,-1 0 0,0 0 15,0 1-15,21-1 0,-21 21 16,22-21-16,-22 0 15,21 22-15,-20-22 0,20 0 16,-21 0-16,0-21 16,0 21-16,0-21 0,1 22 15,-1-22 1,-21 21 0,-21-21-1</inkml:trace>
  <inkml:trace contextRef="#ctx0" brushRef="#br0" timeOffset="136266">19694 10922 0,'22'0'15,"-1"0"1,0 0 47,0 42-63,-21-21 15,21 0-15,0 22 16,0-22-16,22 21 0,-22-20 15,21 20-15,1-21 0,-1-21 16,0 21-16,1-21 16,-1 0-16,0-21 0,1 0 15,-1-21-15,0 20 16,1-20-16,-1 0 0,0-22 16,1 22-16,-22 0 0,21-22 15,0 0-15,1 1 16,20-64-16,-41 63 15,-1 1-15,21 21 16,-42-22-16,21 22 0,-21-1 16,21 22-16,-21-21 0,0 21 15,0 0 1,0 42 31,0 0-32</inkml:trace>
  <inkml:trace contextRef="#ctx0" brushRef="#br0" timeOffset="136728">20520 10223 0,'0'22'16,"0"-1"-1,0 0 1,0 0-1,21-21 32,0-21-47,-21 0 0,42 0 16,-20-1-16,20 1 16,0-21-16,1 21 0,-1-22 15,0 22-15,1-21 0,20 21 16,-20 0-16,-22-1 15,21 22-15,-21 0 0,0 0 16,0 22-16,1-1 16,-22 0-16,21 0 0,-21 21 15,0 1-15,21-22 0,-21 21 16,0-21-16,0 1 16,0 20-16,21-21 0,-21 0 15,0 0 1,0 0-16,21-21 15</inkml:trace>
  <inkml:trace contextRef="#ctx0" brushRef="#br0" timeOffset="138409">14170 6816 0,'21'126'16,"0"-83"-1,-21 20-15,0-20 0,0 20 16,0 22-16,0-22 0,-21 22 15,21-22-15,0 22 16,0-21-16,0 20 0,0-20 16,21-1-16,-21 1 15,21-1-15,0 1 0,1-22 16,-1 22-16,21-1 16,-21-21-16,1 22 0,20 0 15,-21-1-15,21 0 0,-21-20 16,22-1-16,-1 22 15,1-22-15,20-21 0,-21 21 16,1-20-16,-1-1 0,22 0 16,-43 0-16,21-21 15,0 21-15,-21-21 0,1 22 16,-1-1-16,0-21 16,-21 21-16,21-21 15,0 21-15,-21 0 0,22 0 16,-1 0-16,-21 1 15,21-22-15,0 21 0,0 0 16,0-21-16,-21 21 0,21 0 16,1-21-16,-1 22 15,0-1-15,0 0 16,0 0-16,1-21 16,-22 21-16,21-21 0,-21 21 15,21-21 1,-21-21 62,-21 21-78</inkml:trace>
  <inkml:trace contextRef="#ctx0" brushRef="#br0" timeOffset="138869">14784 9186 0,'63'0'0,"-42"0"16,22 0-16,-1 0 0,-21 0 15,0 0-15,0 0 16,1 0-16,-1 0 0,0 0 16,0 0-16,0 0 15,1 0 1,-1 0-16,0 0 0,21 0 16,0 0-16,1-21 15,-22 21-15,21-21 0,1 21 16,-22-21-16,0 21 0,0-22 15,-21 1-15,0 0 16,0 0-16,0 0 16,0 0-16,0 0 15,-21-1-15,21 1 0,0 0 16,0 42 15,0 0 0,0 1-15,-21-22-16</inkml:trace>
  <inkml:trace contextRef="#ctx0" brushRef="#br0" timeOffset="161753">2592 8826 0,'21'0'31,"0"22"1,0-22-17,0 0-15,1 0 0,20 0 0,0 0 16,-21 0-16,22 0 16,-1 0-16,0 0 15,1 0-15,-1 0 0,0 0 0,1 0 16,-22 0-16,0 0 15,0 0-15,-42 0 32</inkml:trace>
  <inkml:trace contextRef="#ctx0" brushRef="#br0" timeOffset="162108">2634 8911 0,'21'0'16,"0"0"-1,1 0 1,-1 0-16,0 0 15,21 0-15,-21 0 0,22 0 16,-1 0-16,0 0 16,-20 0-16,20 0 0,0 0 15,22-21 1,-43 21-16,0 0 0,0 0 16,0 0-16</inkml:trace>
  <inkml:trace contextRef="#ctx0" brushRef="#br0" timeOffset="163582">2126 14012 0,'21'21'62,"0"-21"-46,1 0-16,20 0 16,-21 0-16,21-21 15,1 21-15,-1 0 0,0 0 16,1 0-16,-22 0 0,0 0 16,-21-21-16,21 21 15</inkml:trace>
  <inkml:trace contextRef="#ctx0" brushRef="#br0" timeOffset="163890">2317 13885 0,'0'-21'15,"-22"21"-15,22 21 63,0 0-47,0 1-16,0-1 0,0 0 15,22 0-15,-22 0 0,0 21 16,0-20-16,0 20 15,0-21-15,0 0 0,0 1 16,0-1-16,0 0 16,0 0-16</inkml:trace>
  <inkml:trace contextRef="#ctx0" brushRef="#br0" timeOffset="164146">2507 13928 0,'0'-22'0,"-21"22"16,0 0 0,-1 0-16,1 22 15,0-22 1,-21 42-16,21-21 0,0 0 15,-1 0-15,22 0 16,-21 1-16,0-1 0,21 0 16,0 0-16</inkml:trace>
  <inkml:trace contextRef="#ctx0" brushRef="#br0" timeOffset="164427">2211 13928 0,'0'-22'15,"21"22"1,0 0 0,-21 22-1,21-1-15,0 0 16,1 0-16,-22 21 15,42-21-15,-21 1 0,0-1 16,0 21-16,22-21 0,-22 1 16,0-1-16,0-21 15,0 21-15,1-21 0,-1 21 16,0-21-16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rapid.sap.com/" TargetMode="External"/><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hyperlink" Target="https://ga.support.sap.com/dtp/viewer/#/tree/1910/actions/24709" TargetMode="External"/><Relationship Id="rId13" Type="http://schemas.openxmlformats.org/officeDocument/2006/relationships/hyperlink" Target="https://wiki.scn.sap.com/wiki/display/Fiori/SAP+Fiori+for+S4HANA" TargetMode="External"/><Relationship Id="rId3" Type="http://schemas.openxmlformats.org/officeDocument/2006/relationships/hyperlink" Target="https://blogs.sap.com/2018/06/21/fiori-for-s4hana-top-5-fiori-features-that-bring-value-to-every-business-user/" TargetMode="External"/><Relationship Id="rId7" Type="http://schemas.openxmlformats.org/officeDocument/2006/relationships/hyperlink" Target="https://blogs.sap.com/2018/01/10/leading-s4hana-ux-how-to-extend-a-sap-fiori-app-in-sap-s4hana/" TargetMode="External"/><Relationship Id="rId12" Type="http://schemas.openxmlformats.org/officeDocument/2006/relationships/hyperlink" Target="https://blogs.sap.com/2017/12/15/considerations-and-recommendations-for-internet-facing-fiori-apps/" TargetMode="External"/><Relationship Id="rId17" Type="http://schemas.openxmlformats.org/officeDocument/2006/relationships/hyperlink" Target="https://blogs.sap.com/2017/11/08/fiori-for-s4hana-speed-up-your-fiori-support-incidents/" TargetMode="External"/><Relationship Id="rId2" Type="http://schemas.openxmlformats.org/officeDocument/2006/relationships/image" Target="../media/image4.png"/><Relationship Id="rId16" Type="http://schemas.openxmlformats.org/officeDocument/2006/relationships/hyperlink" Target="https://blogs.sap.com/2017/05/31/essential-roles-for-s4hana-fiori-projects/" TargetMode="External"/><Relationship Id="rId1" Type="http://schemas.openxmlformats.org/officeDocument/2006/relationships/slideLayout" Target="../slideLayouts/slideLayout6.xml"/><Relationship Id="rId6" Type="http://schemas.openxmlformats.org/officeDocument/2006/relationships/hyperlink" Target="https://blogs.sap.com/2019/03/16/fiori-for-s4hana-new-rapid-content-activation-on-s4hana-1809-1709-part-1-overview/" TargetMode="External"/><Relationship Id="rId11" Type="http://schemas.openxmlformats.org/officeDocument/2006/relationships/hyperlink" Target="https://blogs.sap.com/2019/05/16/sap-readiness-check-2.0-details-about-the-topic-of-sap-fiori/" TargetMode="External"/><Relationship Id="rId5" Type="http://schemas.openxmlformats.org/officeDocument/2006/relationships/hyperlink" Target="https://blogs.sap.com/2018/06/01/fiori-for-s4hana-finding-the-technical-name-of-an-app/" TargetMode="External"/><Relationship Id="rId15" Type="http://schemas.openxmlformats.org/officeDocument/2006/relationships/hyperlink" Target="https://blogs.sap.com/2018/04/20/fiori-for-s4hana-top-10-myths-misconceptions-to-avoid/" TargetMode="External"/><Relationship Id="rId10" Type="http://schemas.openxmlformats.org/officeDocument/2006/relationships/hyperlink" Target="https://blogs.sap.com/2017/06/08/fiori-for-s4hana-performance-tips-and-tricks-in-s4hana-1610-on-premise/" TargetMode="External"/><Relationship Id="rId4" Type="http://schemas.openxmlformats.org/officeDocument/2006/relationships/hyperlink" Target="https://blogs.sap.com/2019/01/08/fiori-for-s4hana-finding-the-delta-of-new-apps-between-sap-s4hana-versions/" TargetMode="External"/><Relationship Id="rId9" Type="http://schemas.openxmlformats.org/officeDocument/2006/relationships/hyperlink" Target="https://blogs.sap.com/2017/10/20/fiori-for-s4hana-understanding-extensibility-ui-flexibility/" TargetMode="External"/><Relationship Id="rId14" Type="http://schemas.openxmlformats.org/officeDocument/2006/relationships/hyperlink" Target="https://www.sap.com/documents/2019/05/44b3ebd5-4b7d-0010-87a3-c30de2ffd8ff.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SAP Process and Standard Content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74B85B47-29CA-4928-990D-03E09F9BF4F4}"/>
              </a:ext>
            </a:extLst>
          </p:cNvPr>
          <p:cNvSpPr txBox="1"/>
          <p:nvPr/>
        </p:nvSpPr>
        <p:spPr>
          <a:xfrm>
            <a:off x="341745" y="970954"/>
            <a:ext cx="11600873" cy="3416320"/>
          </a:xfrm>
          <a:prstGeom prst="rect">
            <a:avLst/>
          </a:prstGeom>
          <a:noFill/>
        </p:spPr>
        <p:txBody>
          <a:bodyPr wrap="square" rtlCol="0">
            <a:spAutoFit/>
          </a:bodyPr>
          <a:lstStyle/>
          <a:p>
            <a:r>
              <a:rPr lang="en-US" dirty="0"/>
              <a:t>The entire S/4HANA implementation is based on Best practice guide.</a:t>
            </a:r>
          </a:p>
          <a:p>
            <a:r>
              <a:rPr lang="en-US" dirty="0"/>
              <a:t>Order-to-cash – Company to company deal</a:t>
            </a:r>
          </a:p>
          <a:p>
            <a:r>
              <a:rPr lang="en-US" dirty="0"/>
              <a:t>I am working in IBM and my co. offers me a car to purchase. I can go to </a:t>
            </a:r>
            <a:r>
              <a:rPr lang="en-US" dirty="0" err="1"/>
              <a:t>honda</a:t>
            </a:r>
            <a:r>
              <a:rPr lang="en-US" dirty="0"/>
              <a:t>, </a:t>
            </a:r>
            <a:r>
              <a:rPr lang="en-US" dirty="0" err="1"/>
              <a:t>hyndai</a:t>
            </a:r>
            <a:r>
              <a:rPr lang="en-US" dirty="0"/>
              <a:t>, Maruti…</a:t>
            </a:r>
          </a:p>
          <a:p>
            <a:endParaRPr lang="en-US" dirty="0"/>
          </a:p>
          <a:p>
            <a:endParaRPr lang="en-US" dirty="0"/>
          </a:p>
          <a:p>
            <a:endParaRPr lang="en-US" dirty="0"/>
          </a:p>
          <a:p>
            <a:endParaRPr lang="en-US" dirty="0"/>
          </a:p>
          <a:p>
            <a:endParaRPr lang="en-US" dirty="0"/>
          </a:p>
          <a:p>
            <a:r>
              <a:rPr lang="en-US" dirty="0"/>
              <a:t>SAP provide 229+ processes which are best practice for different areas.</a:t>
            </a:r>
          </a:p>
          <a:p>
            <a:r>
              <a:rPr lang="en-US" dirty="0">
                <a:hlinkClick r:id="rId3"/>
              </a:rPr>
              <a:t>https://rapid.sap.com</a:t>
            </a:r>
            <a:endParaRPr lang="en-US" dirty="0"/>
          </a:p>
          <a:p>
            <a:endParaRPr lang="en-US" dirty="0"/>
          </a:p>
          <a:p>
            <a:endParaRPr lang="en-US" dirty="0"/>
          </a:p>
        </p:txBody>
      </p:sp>
      <p:graphicFrame>
        <p:nvGraphicFramePr>
          <p:cNvPr id="3" name="Diagram 2">
            <a:extLst>
              <a:ext uri="{FF2B5EF4-FFF2-40B4-BE49-F238E27FC236}">
                <a16:creationId xmlns:a16="http://schemas.microsoft.com/office/drawing/2014/main" id="{0A0AA1E2-C8B5-4332-8704-98B62A7DEEBE}"/>
              </a:ext>
            </a:extLst>
          </p:cNvPr>
          <p:cNvGraphicFramePr/>
          <p:nvPr>
            <p:extLst/>
          </p:nvPr>
        </p:nvGraphicFramePr>
        <p:xfrm>
          <a:off x="460302" y="1710266"/>
          <a:ext cx="10631055" cy="17187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3440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60" name="Ink 359">
                <a:extLst>
                  <a:ext uri="{FF2B5EF4-FFF2-40B4-BE49-F238E27FC236}">
                    <a16:creationId xmlns:a16="http://schemas.microsoft.com/office/drawing/2014/main" id="{99A4A915-C1AA-4D1D-8A91-45795C370202}"/>
                  </a:ext>
                </a:extLst>
              </p14:cNvPr>
              <p14:cNvContentPartPr/>
              <p14:nvPr/>
            </p14:nvContentPartPr>
            <p14:xfrm>
              <a:off x="255720" y="129600"/>
              <a:ext cx="9117360" cy="5418000"/>
            </p14:xfrm>
          </p:contentPart>
        </mc:Choice>
        <mc:Fallback>
          <p:pic>
            <p:nvPicPr>
              <p:cNvPr id="360" name="Ink 359">
                <a:extLst>
                  <a:ext uri="{FF2B5EF4-FFF2-40B4-BE49-F238E27FC236}">
                    <a16:creationId xmlns:a16="http://schemas.microsoft.com/office/drawing/2014/main" id="{99A4A915-C1AA-4D1D-8A91-45795C370202}"/>
                  </a:ext>
                </a:extLst>
              </p:cNvPr>
              <p:cNvPicPr/>
              <p:nvPr/>
            </p:nvPicPr>
            <p:blipFill>
              <a:blip r:embed="rId3"/>
              <a:stretch>
                <a:fillRect/>
              </a:stretch>
            </p:blipFill>
            <p:spPr>
              <a:xfrm>
                <a:off x="246720" y="120600"/>
                <a:ext cx="9135000" cy="5435640"/>
              </a:xfrm>
              <a:prstGeom prst="rect">
                <a:avLst/>
              </a:prstGeom>
            </p:spPr>
          </p:pic>
        </mc:Fallback>
      </mc:AlternateContent>
      <p:sp>
        <p:nvSpPr>
          <p:cNvPr id="361" name="TextBox 360">
            <a:extLst>
              <a:ext uri="{FF2B5EF4-FFF2-40B4-BE49-F238E27FC236}">
                <a16:creationId xmlns:a16="http://schemas.microsoft.com/office/drawing/2014/main" id="{DCE5FC75-B755-4810-A0AA-99B44512CAB1}"/>
              </a:ext>
            </a:extLst>
          </p:cNvPr>
          <p:cNvSpPr txBox="1"/>
          <p:nvPr/>
        </p:nvSpPr>
        <p:spPr>
          <a:xfrm>
            <a:off x="4549140" y="60960"/>
            <a:ext cx="7498080" cy="1169551"/>
          </a:xfrm>
          <a:prstGeom prst="rect">
            <a:avLst/>
          </a:prstGeom>
          <a:noFill/>
        </p:spPr>
        <p:txBody>
          <a:bodyPr wrap="square" rtlCol="0">
            <a:spAutoFit/>
          </a:bodyPr>
          <a:lstStyle/>
          <a:p>
            <a:r>
              <a:rPr lang="en-US" sz="1400" dirty="0"/>
              <a:t>Technical Catalog (TC) – All the applications (tiles, mapping) pertaining to one area is group by SAP in a technical catalog HR, SALES, SERVICE.</a:t>
            </a:r>
          </a:p>
          <a:p>
            <a:r>
              <a:rPr lang="en-US" sz="1400" dirty="0"/>
              <a:t>Business Catalog (BC) – It is a catalog pertaining to one business Role which can be added to sap business role to give controlled access of particular apps pertaining to business personnel. SAP reference the apps from technical catalog to business catalog</a:t>
            </a:r>
          </a:p>
        </p:txBody>
      </p:sp>
    </p:spTree>
    <p:extLst>
      <p:ext uri="{BB962C8B-B14F-4D97-AF65-F5344CB8AC3E}">
        <p14:creationId xmlns:p14="http://schemas.microsoft.com/office/powerpoint/2010/main" val="406842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How SAP Designer their launchpad content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0489CEE4-85B9-4775-A248-C8DEB6C5AA2A}"/>
              </a:ext>
            </a:extLst>
          </p:cNvPr>
          <p:cNvSpPr/>
          <p:nvPr/>
        </p:nvSpPr>
        <p:spPr>
          <a:xfrm>
            <a:off x="378691" y="1256145"/>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a:t>
            </a:r>
          </a:p>
        </p:txBody>
      </p:sp>
      <p:sp>
        <p:nvSpPr>
          <p:cNvPr id="6" name="Rectangle 5">
            <a:extLst>
              <a:ext uri="{FF2B5EF4-FFF2-40B4-BE49-F238E27FC236}">
                <a16:creationId xmlns:a16="http://schemas.microsoft.com/office/drawing/2014/main" id="{ED7E0CA5-27D3-425A-89B4-EE065FA584D3}"/>
              </a:ext>
            </a:extLst>
          </p:cNvPr>
          <p:cNvSpPr/>
          <p:nvPr/>
        </p:nvSpPr>
        <p:spPr>
          <a:xfrm>
            <a:off x="378691" y="2272026"/>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Marketing</a:t>
            </a:r>
          </a:p>
        </p:txBody>
      </p:sp>
      <p:sp>
        <p:nvSpPr>
          <p:cNvPr id="7" name="Rectangle 6">
            <a:extLst>
              <a:ext uri="{FF2B5EF4-FFF2-40B4-BE49-F238E27FC236}">
                <a16:creationId xmlns:a16="http://schemas.microsoft.com/office/drawing/2014/main" id="{5BBBA656-BE64-4EDA-8042-C570EA3DB413}"/>
              </a:ext>
            </a:extLst>
          </p:cNvPr>
          <p:cNvSpPr/>
          <p:nvPr/>
        </p:nvSpPr>
        <p:spPr>
          <a:xfrm>
            <a:off x="378691" y="3287907"/>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p:txBody>
      </p:sp>
      <p:sp>
        <p:nvSpPr>
          <p:cNvPr id="8" name="Rectangle 7">
            <a:extLst>
              <a:ext uri="{FF2B5EF4-FFF2-40B4-BE49-F238E27FC236}">
                <a16:creationId xmlns:a16="http://schemas.microsoft.com/office/drawing/2014/main" id="{6CCCDA61-28A0-49D8-B693-A9ABD722D85B}"/>
              </a:ext>
            </a:extLst>
          </p:cNvPr>
          <p:cNvSpPr/>
          <p:nvPr/>
        </p:nvSpPr>
        <p:spPr>
          <a:xfrm>
            <a:off x="378691" y="4321903"/>
            <a:ext cx="2706254"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Finance</a:t>
            </a:r>
          </a:p>
        </p:txBody>
      </p:sp>
      <p:sp>
        <p:nvSpPr>
          <p:cNvPr id="3" name="Rectangle 2">
            <a:extLst>
              <a:ext uri="{FF2B5EF4-FFF2-40B4-BE49-F238E27FC236}">
                <a16:creationId xmlns:a16="http://schemas.microsoft.com/office/drawing/2014/main" id="{EFF3958B-1EA9-472E-B54A-D61DAA14B7DA}"/>
              </a:ext>
            </a:extLst>
          </p:cNvPr>
          <p:cNvSpPr/>
          <p:nvPr/>
        </p:nvSpPr>
        <p:spPr>
          <a:xfrm>
            <a:off x="3574473" y="51900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0" name="Rectangle 9">
            <a:extLst>
              <a:ext uri="{FF2B5EF4-FFF2-40B4-BE49-F238E27FC236}">
                <a16:creationId xmlns:a16="http://schemas.microsoft.com/office/drawing/2014/main" id="{3754D558-1595-4353-A681-66701F1CA08F}"/>
              </a:ext>
            </a:extLst>
          </p:cNvPr>
          <p:cNvSpPr/>
          <p:nvPr/>
        </p:nvSpPr>
        <p:spPr>
          <a:xfrm>
            <a:off x="3726873" y="53424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1" name="Rectangle 10">
            <a:extLst>
              <a:ext uri="{FF2B5EF4-FFF2-40B4-BE49-F238E27FC236}">
                <a16:creationId xmlns:a16="http://schemas.microsoft.com/office/drawing/2014/main" id="{16368248-A010-47CC-B267-3266135352B1}"/>
              </a:ext>
            </a:extLst>
          </p:cNvPr>
          <p:cNvSpPr/>
          <p:nvPr/>
        </p:nvSpPr>
        <p:spPr>
          <a:xfrm>
            <a:off x="3879273" y="54948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2" name="Rectangle 11">
            <a:extLst>
              <a:ext uri="{FF2B5EF4-FFF2-40B4-BE49-F238E27FC236}">
                <a16:creationId xmlns:a16="http://schemas.microsoft.com/office/drawing/2014/main" id="{1254F427-E31D-493A-A089-1A7F0ED90696}"/>
              </a:ext>
            </a:extLst>
          </p:cNvPr>
          <p:cNvSpPr/>
          <p:nvPr/>
        </p:nvSpPr>
        <p:spPr>
          <a:xfrm>
            <a:off x="4031673" y="56472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4" name="Rectangle 13">
            <a:extLst>
              <a:ext uri="{FF2B5EF4-FFF2-40B4-BE49-F238E27FC236}">
                <a16:creationId xmlns:a16="http://schemas.microsoft.com/office/drawing/2014/main" id="{8269534C-F8BF-4899-BCA9-67786E751CD6}"/>
              </a:ext>
            </a:extLst>
          </p:cNvPr>
          <p:cNvSpPr/>
          <p:nvPr/>
        </p:nvSpPr>
        <p:spPr>
          <a:xfrm>
            <a:off x="6331528" y="51900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5" name="Rectangle 14">
            <a:extLst>
              <a:ext uri="{FF2B5EF4-FFF2-40B4-BE49-F238E27FC236}">
                <a16:creationId xmlns:a16="http://schemas.microsoft.com/office/drawing/2014/main" id="{A75E016C-7BB1-48B4-AEBB-41E11A1CDD3B}"/>
              </a:ext>
            </a:extLst>
          </p:cNvPr>
          <p:cNvSpPr/>
          <p:nvPr/>
        </p:nvSpPr>
        <p:spPr>
          <a:xfrm>
            <a:off x="6483928" y="53424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6" name="Rectangle 15">
            <a:extLst>
              <a:ext uri="{FF2B5EF4-FFF2-40B4-BE49-F238E27FC236}">
                <a16:creationId xmlns:a16="http://schemas.microsoft.com/office/drawing/2014/main" id="{E3B4A5AB-5E2D-4191-9396-1E6215A3BE0D}"/>
              </a:ext>
            </a:extLst>
          </p:cNvPr>
          <p:cNvSpPr/>
          <p:nvPr/>
        </p:nvSpPr>
        <p:spPr>
          <a:xfrm>
            <a:off x="6636328" y="54948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17" name="Rectangle 16">
            <a:extLst>
              <a:ext uri="{FF2B5EF4-FFF2-40B4-BE49-F238E27FC236}">
                <a16:creationId xmlns:a16="http://schemas.microsoft.com/office/drawing/2014/main" id="{CBA14CE8-CFAF-4969-97BE-EE25EF3675D3}"/>
              </a:ext>
            </a:extLst>
          </p:cNvPr>
          <p:cNvSpPr/>
          <p:nvPr/>
        </p:nvSpPr>
        <p:spPr>
          <a:xfrm>
            <a:off x="6788728" y="56472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2" name="Rectangle 21">
            <a:extLst>
              <a:ext uri="{FF2B5EF4-FFF2-40B4-BE49-F238E27FC236}">
                <a16:creationId xmlns:a16="http://schemas.microsoft.com/office/drawing/2014/main" id="{F0B9470B-3045-4A0A-82A3-D29D6F10AAA3}"/>
              </a:ext>
            </a:extLst>
          </p:cNvPr>
          <p:cNvSpPr/>
          <p:nvPr/>
        </p:nvSpPr>
        <p:spPr>
          <a:xfrm>
            <a:off x="9059515" y="51900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3" name="Rectangle 22">
            <a:extLst>
              <a:ext uri="{FF2B5EF4-FFF2-40B4-BE49-F238E27FC236}">
                <a16:creationId xmlns:a16="http://schemas.microsoft.com/office/drawing/2014/main" id="{9A3764E6-A3CB-437F-8B70-F654BB12CF86}"/>
              </a:ext>
            </a:extLst>
          </p:cNvPr>
          <p:cNvSpPr/>
          <p:nvPr/>
        </p:nvSpPr>
        <p:spPr>
          <a:xfrm>
            <a:off x="9211915" y="53424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4" name="Rectangle 23">
            <a:extLst>
              <a:ext uri="{FF2B5EF4-FFF2-40B4-BE49-F238E27FC236}">
                <a16:creationId xmlns:a16="http://schemas.microsoft.com/office/drawing/2014/main" id="{B466D119-22D0-4157-930A-3EA3EAB1BECD}"/>
              </a:ext>
            </a:extLst>
          </p:cNvPr>
          <p:cNvSpPr/>
          <p:nvPr/>
        </p:nvSpPr>
        <p:spPr>
          <a:xfrm>
            <a:off x="9364315" y="54948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5" name="Rectangle 24">
            <a:extLst>
              <a:ext uri="{FF2B5EF4-FFF2-40B4-BE49-F238E27FC236}">
                <a16:creationId xmlns:a16="http://schemas.microsoft.com/office/drawing/2014/main" id="{C5D12811-BEFE-42FB-B2A1-B7E197D62347}"/>
              </a:ext>
            </a:extLst>
          </p:cNvPr>
          <p:cNvSpPr/>
          <p:nvPr/>
        </p:nvSpPr>
        <p:spPr>
          <a:xfrm>
            <a:off x="9516715" y="5647202"/>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representative</a:t>
            </a:r>
          </a:p>
        </p:txBody>
      </p:sp>
      <p:sp>
        <p:nvSpPr>
          <p:cNvPr id="26" name="Rectangle 25">
            <a:extLst>
              <a:ext uri="{FF2B5EF4-FFF2-40B4-BE49-F238E27FC236}">
                <a16:creationId xmlns:a16="http://schemas.microsoft.com/office/drawing/2014/main" id="{84A74FE4-DA3C-4914-BE95-090D8DA09C04}"/>
              </a:ext>
            </a:extLst>
          </p:cNvPr>
          <p:cNvSpPr/>
          <p:nvPr/>
        </p:nvSpPr>
        <p:spPr>
          <a:xfrm>
            <a:off x="4539673" y="3584418"/>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27" name="Rectangle 26">
            <a:extLst>
              <a:ext uri="{FF2B5EF4-FFF2-40B4-BE49-F238E27FC236}">
                <a16:creationId xmlns:a16="http://schemas.microsoft.com/office/drawing/2014/main" id="{17AD604A-3927-4680-8716-F06B6CC9F743}"/>
              </a:ext>
            </a:extLst>
          </p:cNvPr>
          <p:cNvSpPr/>
          <p:nvPr/>
        </p:nvSpPr>
        <p:spPr>
          <a:xfrm>
            <a:off x="4692073" y="3736818"/>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28" name="Rectangle 27">
            <a:extLst>
              <a:ext uri="{FF2B5EF4-FFF2-40B4-BE49-F238E27FC236}">
                <a16:creationId xmlns:a16="http://schemas.microsoft.com/office/drawing/2014/main" id="{3B413F80-E693-421F-A4FB-7F0E261763F3}"/>
              </a:ext>
            </a:extLst>
          </p:cNvPr>
          <p:cNvSpPr/>
          <p:nvPr/>
        </p:nvSpPr>
        <p:spPr>
          <a:xfrm>
            <a:off x="4844473" y="3889218"/>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29" name="Rectangle 28">
            <a:extLst>
              <a:ext uri="{FF2B5EF4-FFF2-40B4-BE49-F238E27FC236}">
                <a16:creationId xmlns:a16="http://schemas.microsoft.com/office/drawing/2014/main" id="{2A57468A-247D-4848-A513-2E13FB8014E0}"/>
              </a:ext>
            </a:extLst>
          </p:cNvPr>
          <p:cNvSpPr/>
          <p:nvPr/>
        </p:nvSpPr>
        <p:spPr>
          <a:xfrm>
            <a:off x="7342095" y="3580217"/>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30" name="Rectangle 29">
            <a:extLst>
              <a:ext uri="{FF2B5EF4-FFF2-40B4-BE49-F238E27FC236}">
                <a16:creationId xmlns:a16="http://schemas.microsoft.com/office/drawing/2014/main" id="{D4D7EB41-1BD5-4EBB-9568-3F81B952A497}"/>
              </a:ext>
            </a:extLst>
          </p:cNvPr>
          <p:cNvSpPr/>
          <p:nvPr/>
        </p:nvSpPr>
        <p:spPr>
          <a:xfrm>
            <a:off x="7494495" y="3732617"/>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31" name="Rectangle 30">
            <a:extLst>
              <a:ext uri="{FF2B5EF4-FFF2-40B4-BE49-F238E27FC236}">
                <a16:creationId xmlns:a16="http://schemas.microsoft.com/office/drawing/2014/main" id="{FB78E586-9BEE-4EE4-A94C-3946C529F4FE}"/>
              </a:ext>
            </a:extLst>
          </p:cNvPr>
          <p:cNvSpPr/>
          <p:nvPr/>
        </p:nvSpPr>
        <p:spPr>
          <a:xfrm>
            <a:off x="7646895" y="3885017"/>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process manager (supervisor)</a:t>
            </a:r>
          </a:p>
        </p:txBody>
      </p:sp>
      <p:sp>
        <p:nvSpPr>
          <p:cNvPr id="32" name="Rectangle 31">
            <a:extLst>
              <a:ext uri="{FF2B5EF4-FFF2-40B4-BE49-F238E27FC236}">
                <a16:creationId xmlns:a16="http://schemas.microsoft.com/office/drawing/2014/main" id="{78CEB998-9388-46B6-922B-1ADB18463211}"/>
              </a:ext>
            </a:extLst>
          </p:cNvPr>
          <p:cNvSpPr/>
          <p:nvPr/>
        </p:nvSpPr>
        <p:spPr>
          <a:xfrm>
            <a:off x="4692073" y="2287835"/>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3" name="Rectangle 32">
            <a:extLst>
              <a:ext uri="{FF2B5EF4-FFF2-40B4-BE49-F238E27FC236}">
                <a16:creationId xmlns:a16="http://schemas.microsoft.com/office/drawing/2014/main" id="{706CB589-4C4D-46E6-8D4E-83C821822F06}"/>
              </a:ext>
            </a:extLst>
          </p:cNvPr>
          <p:cNvSpPr/>
          <p:nvPr/>
        </p:nvSpPr>
        <p:spPr>
          <a:xfrm>
            <a:off x="4844473" y="2440235"/>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4" name="Rectangle 33">
            <a:extLst>
              <a:ext uri="{FF2B5EF4-FFF2-40B4-BE49-F238E27FC236}">
                <a16:creationId xmlns:a16="http://schemas.microsoft.com/office/drawing/2014/main" id="{4865EEC7-76B8-489C-81FB-AAE994F3586F}"/>
              </a:ext>
            </a:extLst>
          </p:cNvPr>
          <p:cNvSpPr/>
          <p:nvPr/>
        </p:nvSpPr>
        <p:spPr>
          <a:xfrm>
            <a:off x="7416801" y="2281534"/>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5" name="Rectangle 34">
            <a:extLst>
              <a:ext uri="{FF2B5EF4-FFF2-40B4-BE49-F238E27FC236}">
                <a16:creationId xmlns:a16="http://schemas.microsoft.com/office/drawing/2014/main" id="{3D5D8259-F458-46D9-A922-02C342D54CF6}"/>
              </a:ext>
            </a:extLst>
          </p:cNvPr>
          <p:cNvSpPr/>
          <p:nvPr/>
        </p:nvSpPr>
        <p:spPr>
          <a:xfrm>
            <a:off x="7569201" y="2433934"/>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Accountant</a:t>
            </a:r>
          </a:p>
        </p:txBody>
      </p:sp>
      <p:sp>
        <p:nvSpPr>
          <p:cNvPr id="36" name="Rectangle 35">
            <a:extLst>
              <a:ext uri="{FF2B5EF4-FFF2-40B4-BE49-F238E27FC236}">
                <a16:creationId xmlns:a16="http://schemas.microsoft.com/office/drawing/2014/main" id="{B07C817B-88E0-47D8-BB12-2B3B9E06641E}"/>
              </a:ext>
            </a:extLst>
          </p:cNvPr>
          <p:cNvSpPr/>
          <p:nvPr/>
        </p:nvSpPr>
        <p:spPr>
          <a:xfrm>
            <a:off x="4680663" y="1172816"/>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Managers</a:t>
            </a:r>
          </a:p>
        </p:txBody>
      </p:sp>
      <p:sp>
        <p:nvSpPr>
          <p:cNvPr id="37" name="Rectangle 36">
            <a:extLst>
              <a:ext uri="{FF2B5EF4-FFF2-40B4-BE49-F238E27FC236}">
                <a16:creationId xmlns:a16="http://schemas.microsoft.com/office/drawing/2014/main" id="{A8862FD3-69AD-4DE8-98B5-F0D6382A5F67}"/>
              </a:ext>
            </a:extLst>
          </p:cNvPr>
          <p:cNvSpPr/>
          <p:nvPr/>
        </p:nvSpPr>
        <p:spPr>
          <a:xfrm>
            <a:off x="7129115" y="1174404"/>
            <a:ext cx="2235200" cy="601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Managers</a:t>
            </a:r>
          </a:p>
        </p:txBody>
      </p:sp>
      <p:sp>
        <p:nvSpPr>
          <p:cNvPr id="4" name="Rectangle 3">
            <a:extLst>
              <a:ext uri="{FF2B5EF4-FFF2-40B4-BE49-F238E27FC236}">
                <a16:creationId xmlns:a16="http://schemas.microsoft.com/office/drawing/2014/main" id="{CAC7047D-6E1F-4B80-B2BA-EE6A0F90226F}"/>
              </a:ext>
            </a:extLst>
          </p:cNvPr>
          <p:cNvSpPr/>
          <p:nvPr/>
        </p:nvSpPr>
        <p:spPr>
          <a:xfrm>
            <a:off x="9210557" y="5124057"/>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SAP_BR_INTERNAL_SALES_REP</a:t>
            </a:r>
          </a:p>
        </p:txBody>
      </p:sp>
      <p:sp>
        <p:nvSpPr>
          <p:cNvPr id="39" name="Rectangle 38">
            <a:extLst>
              <a:ext uri="{FF2B5EF4-FFF2-40B4-BE49-F238E27FC236}">
                <a16:creationId xmlns:a16="http://schemas.microsoft.com/office/drawing/2014/main" id="{1997E416-EA97-4567-A30E-4CBA3835CB91}"/>
              </a:ext>
            </a:extLst>
          </p:cNvPr>
          <p:cNvSpPr/>
          <p:nvPr/>
        </p:nvSpPr>
        <p:spPr>
          <a:xfrm>
            <a:off x="8963212" y="3729362"/>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SAP_BR_SALES_PROCESS_MANAGER</a:t>
            </a:r>
            <a:endParaRPr lang="en-US" sz="1100" b="1" dirty="0"/>
          </a:p>
        </p:txBody>
      </p:sp>
      <p:sp>
        <p:nvSpPr>
          <p:cNvPr id="41" name="Rectangle 40">
            <a:extLst>
              <a:ext uri="{FF2B5EF4-FFF2-40B4-BE49-F238E27FC236}">
                <a16:creationId xmlns:a16="http://schemas.microsoft.com/office/drawing/2014/main" id="{7940B7BF-A88F-4693-B53D-F561790C3BC0}"/>
              </a:ext>
            </a:extLst>
          </p:cNvPr>
          <p:cNvSpPr/>
          <p:nvPr/>
        </p:nvSpPr>
        <p:spPr>
          <a:xfrm>
            <a:off x="8871528" y="2454291"/>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72" panose="020B0503030000000003" pitchFamily="34" charset="0"/>
              </a:rPr>
              <a:t>SAP_BR_SALES_ACCOUNTANT</a:t>
            </a:r>
            <a:endParaRPr lang="en-US" sz="1400" dirty="0">
              <a:solidFill>
                <a:schemeClr val="bg1"/>
              </a:solidFill>
            </a:endParaRPr>
          </a:p>
        </p:txBody>
      </p:sp>
      <p:sp>
        <p:nvSpPr>
          <p:cNvPr id="42" name="Rectangle 41">
            <a:extLst>
              <a:ext uri="{FF2B5EF4-FFF2-40B4-BE49-F238E27FC236}">
                <a16:creationId xmlns:a16="http://schemas.microsoft.com/office/drawing/2014/main" id="{346D370F-E02C-46EC-A3B3-001A77563FAA}"/>
              </a:ext>
            </a:extLst>
          </p:cNvPr>
          <p:cNvSpPr/>
          <p:nvPr/>
        </p:nvSpPr>
        <p:spPr>
          <a:xfrm>
            <a:off x="8871528" y="1161067"/>
            <a:ext cx="2968133" cy="40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SAP_BR_SALES_MANAGER</a:t>
            </a:r>
            <a:endParaRPr lang="en-US" sz="1400" b="1" dirty="0">
              <a:solidFill>
                <a:schemeClr val="bg1"/>
              </a:solidFill>
            </a:endParaRPr>
          </a:p>
        </p:txBody>
      </p:sp>
      <p:sp>
        <p:nvSpPr>
          <p:cNvPr id="9" name="Rectangle 8">
            <a:extLst>
              <a:ext uri="{FF2B5EF4-FFF2-40B4-BE49-F238E27FC236}">
                <a16:creationId xmlns:a16="http://schemas.microsoft.com/office/drawing/2014/main" id="{75CFDC37-556E-49BC-A4CE-224E26C8F419}"/>
              </a:ext>
            </a:extLst>
          </p:cNvPr>
          <p:cNvSpPr/>
          <p:nvPr/>
        </p:nvSpPr>
        <p:spPr>
          <a:xfrm>
            <a:off x="10140170" y="5426368"/>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44" name="Rectangle 43">
            <a:extLst>
              <a:ext uri="{FF2B5EF4-FFF2-40B4-BE49-F238E27FC236}">
                <a16:creationId xmlns:a16="http://schemas.microsoft.com/office/drawing/2014/main" id="{943BAA26-3088-4493-A4F3-9473C4C87382}"/>
              </a:ext>
            </a:extLst>
          </p:cNvPr>
          <p:cNvSpPr/>
          <p:nvPr/>
        </p:nvSpPr>
        <p:spPr>
          <a:xfrm>
            <a:off x="11360320" y="5423293"/>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45" name="Rectangle 44">
            <a:extLst>
              <a:ext uri="{FF2B5EF4-FFF2-40B4-BE49-F238E27FC236}">
                <a16:creationId xmlns:a16="http://schemas.microsoft.com/office/drawing/2014/main" id="{05C6B279-AACC-4789-8FC9-7521578F40CA}"/>
              </a:ext>
            </a:extLst>
          </p:cNvPr>
          <p:cNvSpPr/>
          <p:nvPr/>
        </p:nvSpPr>
        <p:spPr>
          <a:xfrm>
            <a:off x="10140850" y="4053671"/>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46" name="Rectangle 45">
            <a:extLst>
              <a:ext uri="{FF2B5EF4-FFF2-40B4-BE49-F238E27FC236}">
                <a16:creationId xmlns:a16="http://schemas.microsoft.com/office/drawing/2014/main" id="{28EDFDDB-0805-4EB5-A998-5976023C0CE4}"/>
              </a:ext>
            </a:extLst>
          </p:cNvPr>
          <p:cNvSpPr/>
          <p:nvPr/>
        </p:nvSpPr>
        <p:spPr>
          <a:xfrm>
            <a:off x="11361000" y="4050596"/>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47" name="Rectangle 46">
            <a:extLst>
              <a:ext uri="{FF2B5EF4-FFF2-40B4-BE49-F238E27FC236}">
                <a16:creationId xmlns:a16="http://schemas.microsoft.com/office/drawing/2014/main" id="{D736B02E-1067-4B83-BAE1-0B50904646E8}"/>
              </a:ext>
            </a:extLst>
          </p:cNvPr>
          <p:cNvSpPr/>
          <p:nvPr/>
        </p:nvSpPr>
        <p:spPr>
          <a:xfrm>
            <a:off x="9959655" y="2803388"/>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48" name="Rectangle 47">
            <a:extLst>
              <a:ext uri="{FF2B5EF4-FFF2-40B4-BE49-F238E27FC236}">
                <a16:creationId xmlns:a16="http://schemas.microsoft.com/office/drawing/2014/main" id="{BAB619A3-790F-4553-97C4-826CB5104898}"/>
              </a:ext>
            </a:extLst>
          </p:cNvPr>
          <p:cNvSpPr/>
          <p:nvPr/>
        </p:nvSpPr>
        <p:spPr>
          <a:xfrm>
            <a:off x="11179805" y="2800313"/>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49" name="Rectangle 48">
            <a:extLst>
              <a:ext uri="{FF2B5EF4-FFF2-40B4-BE49-F238E27FC236}">
                <a16:creationId xmlns:a16="http://schemas.microsoft.com/office/drawing/2014/main" id="{1E225CA9-BE38-4B44-B00D-9B759CD5C96B}"/>
              </a:ext>
            </a:extLst>
          </p:cNvPr>
          <p:cNvSpPr/>
          <p:nvPr/>
        </p:nvSpPr>
        <p:spPr>
          <a:xfrm>
            <a:off x="9963729" y="1498999"/>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a:t>
            </a:r>
          </a:p>
        </p:txBody>
      </p:sp>
      <p:sp>
        <p:nvSpPr>
          <p:cNvPr id="50" name="Rectangle 49">
            <a:extLst>
              <a:ext uri="{FF2B5EF4-FFF2-40B4-BE49-F238E27FC236}">
                <a16:creationId xmlns:a16="http://schemas.microsoft.com/office/drawing/2014/main" id="{3AFD6856-6365-4100-8737-E901D860B7D3}"/>
              </a:ext>
            </a:extLst>
          </p:cNvPr>
          <p:cNvSpPr/>
          <p:nvPr/>
        </p:nvSpPr>
        <p:spPr>
          <a:xfrm>
            <a:off x="11183879" y="1495924"/>
            <a:ext cx="1085273" cy="3517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SAP_BCG</a:t>
            </a:r>
          </a:p>
        </p:txBody>
      </p:sp>
      <p:sp>
        <p:nvSpPr>
          <p:cNvPr id="38" name="Rectangle 37">
            <a:extLst>
              <a:ext uri="{FF2B5EF4-FFF2-40B4-BE49-F238E27FC236}">
                <a16:creationId xmlns:a16="http://schemas.microsoft.com/office/drawing/2014/main" id="{B76DE8DC-4E5F-4A0B-9DAE-9E20CB49CFCF}"/>
              </a:ext>
            </a:extLst>
          </p:cNvPr>
          <p:cNvSpPr/>
          <p:nvPr/>
        </p:nvSpPr>
        <p:spPr>
          <a:xfrm>
            <a:off x="-110088" y="3040398"/>
            <a:ext cx="1577109" cy="1406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Sales Order</a:t>
            </a:r>
          </a:p>
          <a:p>
            <a:pPr algn="ctr"/>
            <a:r>
              <a:rPr lang="en-US" dirty="0"/>
              <a:t>(Tile)</a:t>
            </a:r>
          </a:p>
        </p:txBody>
      </p:sp>
      <p:cxnSp>
        <p:nvCxnSpPr>
          <p:cNvPr id="43" name="Straight Arrow Connector 42">
            <a:extLst>
              <a:ext uri="{FF2B5EF4-FFF2-40B4-BE49-F238E27FC236}">
                <a16:creationId xmlns:a16="http://schemas.microsoft.com/office/drawing/2014/main" id="{E722F9A8-03F4-4420-A7B5-668EAF97833E}"/>
              </a:ext>
            </a:extLst>
          </p:cNvPr>
          <p:cNvCxnSpPr/>
          <p:nvPr/>
        </p:nvCxnSpPr>
        <p:spPr>
          <a:xfrm>
            <a:off x="-350982" y="4333815"/>
            <a:ext cx="3770200" cy="151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4899DD-84CD-4547-B70C-71A4F4B3B1B7}"/>
              </a:ext>
            </a:extLst>
          </p:cNvPr>
          <p:cNvCxnSpPr/>
          <p:nvPr/>
        </p:nvCxnSpPr>
        <p:spPr>
          <a:xfrm>
            <a:off x="-203200" y="3998988"/>
            <a:ext cx="4480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FB31F1E-1924-410E-B8BB-6826DF5F6928}"/>
              </a:ext>
            </a:extLst>
          </p:cNvPr>
          <p:cNvCxnSpPr/>
          <p:nvPr/>
        </p:nvCxnSpPr>
        <p:spPr>
          <a:xfrm flipV="1">
            <a:off x="-249382" y="2558473"/>
            <a:ext cx="4789055" cy="102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5F12A6-AB55-4DFA-B9E9-4BEEA8FFAAD8}"/>
              </a:ext>
            </a:extLst>
          </p:cNvPr>
          <p:cNvCxnSpPr>
            <a:endCxn id="36" idx="1"/>
          </p:cNvCxnSpPr>
          <p:nvPr/>
        </p:nvCxnSpPr>
        <p:spPr>
          <a:xfrm flipV="1">
            <a:off x="-203200" y="1473415"/>
            <a:ext cx="4883863" cy="167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F4FF804-2F79-45E7-8BD0-FAF81A4B8A9C}"/>
              </a:ext>
            </a:extLst>
          </p:cNvPr>
          <p:cNvSpPr/>
          <p:nvPr/>
        </p:nvSpPr>
        <p:spPr>
          <a:xfrm>
            <a:off x="10850826" y="5716853"/>
            <a:ext cx="417538"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381BAA5-F1FB-4E4B-A39C-B60E052A6A43}"/>
              </a:ext>
            </a:extLst>
          </p:cNvPr>
          <p:cNvSpPr/>
          <p:nvPr/>
        </p:nvSpPr>
        <p:spPr>
          <a:xfrm>
            <a:off x="10812250" y="4352822"/>
            <a:ext cx="452719"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27FB871F-26CE-4B2E-9957-FF9124977081}"/>
              </a:ext>
            </a:extLst>
          </p:cNvPr>
          <p:cNvSpPr/>
          <p:nvPr/>
        </p:nvSpPr>
        <p:spPr>
          <a:xfrm>
            <a:off x="10643551" y="3070282"/>
            <a:ext cx="417538"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0C385B3E-97B4-4379-8AA2-9B2FC5597233}"/>
              </a:ext>
            </a:extLst>
          </p:cNvPr>
          <p:cNvSpPr/>
          <p:nvPr/>
        </p:nvSpPr>
        <p:spPr>
          <a:xfrm>
            <a:off x="10588948" y="1764177"/>
            <a:ext cx="417538"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FA6C3801-88CF-4BEB-80B0-92ADED156D69}"/>
              </a:ext>
            </a:extLst>
          </p:cNvPr>
          <p:cNvSpPr/>
          <p:nvPr/>
        </p:nvSpPr>
        <p:spPr>
          <a:xfrm>
            <a:off x="564914" y="1623279"/>
            <a:ext cx="4062238" cy="3540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THE TILES REALTED TO SALES AREA , COMPLETE DEPARTMENT AND THEIR TARGET MAPPING WILL BE KEPT IN A SEPRATE CATALOG</a:t>
            </a:r>
          </a:p>
          <a:p>
            <a:pPr algn="ctr"/>
            <a:r>
              <a:rPr lang="en-US" dirty="0"/>
              <a:t>TECHNICAL CATALOG</a:t>
            </a:r>
          </a:p>
          <a:p>
            <a:pPr algn="ctr"/>
            <a:endParaRPr lang="en-US" dirty="0"/>
          </a:p>
          <a:p>
            <a:pPr algn="ctr"/>
            <a:endParaRPr lang="en-US" dirty="0"/>
          </a:p>
          <a:p>
            <a:pPr algn="ctr"/>
            <a:endParaRPr lang="en-US" dirty="0"/>
          </a:p>
          <a:p>
            <a:pPr algn="ctr"/>
            <a:endParaRPr lang="en-US" dirty="0"/>
          </a:p>
          <a:p>
            <a:pPr algn="ctr"/>
            <a:endParaRPr lang="en-US" dirty="0"/>
          </a:p>
        </p:txBody>
      </p:sp>
      <p:sp>
        <p:nvSpPr>
          <p:cNvPr id="70" name="Rectangle 69">
            <a:extLst>
              <a:ext uri="{FF2B5EF4-FFF2-40B4-BE49-F238E27FC236}">
                <a16:creationId xmlns:a16="http://schemas.microsoft.com/office/drawing/2014/main" id="{49A4B06D-DD54-4C59-B2E6-B01FC6E7432D}"/>
              </a:ext>
            </a:extLst>
          </p:cNvPr>
          <p:cNvSpPr/>
          <p:nvPr/>
        </p:nvSpPr>
        <p:spPr>
          <a:xfrm>
            <a:off x="1116580" y="3505489"/>
            <a:ext cx="915420" cy="6659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A7E8FE9A-E177-41D3-912E-CB190BBDA10E}"/>
              </a:ext>
            </a:extLst>
          </p:cNvPr>
          <p:cNvSpPr/>
          <p:nvPr/>
        </p:nvSpPr>
        <p:spPr>
          <a:xfrm>
            <a:off x="2169525" y="3492427"/>
            <a:ext cx="915420" cy="6659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CA1B11E6-1D54-4E0C-B5C7-6A5540024EE9}"/>
              </a:ext>
            </a:extLst>
          </p:cNvPr>
          <p:cNvSpPr/>
          <p:nvPr/>
        </p:nvSpPr>
        <p:spPr>
          <a:xfrm>
            <a:off x="3292254" y="3492426"/>
            <a:ext cx="915420" cy="66597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FEDC2CFD-3A44-4C35-B259-D94E3DD27F53}"/>
              </a:ext>
            </a:extLst>
          </p:cNvPr>
          <p:cNvSpPr/>
          <p:nvPr/>
        </p:nvSpPr>
        <p:spPr>
          <a:xfrm>
            <a:off x="1110826" y="4312625"/>
            <a:ext cx="915420" cy="66597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BFD53B70-EC0D-4B4B-9B64-4B78E21954A3}"/>
              </a:ext>
            </a:extLst>
          </p:cNvPr>
          <p:cNvSpPr/>
          <p:nvPr/>
        </p:nvSpPr>
        <p:spPr>
          <a:xfrm>
            <a:off x="2163771" y="4299563"/>
            <a:ext cx="915420" cy="66597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1CAF3ADF-5ECC-4664-96F2-6A9893F37BDE}"/>
              </a:ext>
            </a:extLst>
          </p:cNvPr>
          <p:cNvSpPr/>
          <p:nvPr/>
        </p:nvSpPr>
        <p:spPr>
          <a:xfrm>
            <a:off x="3286500" y="4299562"/>
            <a:ext cx="915420" cy="665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Arrow Connector 76">
            <a:extLst>
              <a:ext uri="{FF2B5EF4-FFF2-40B4-BE49-F238E27FC236}">
                <a16:creationId xmlns:a16="http://schemas.microsoft.com/office/drawing/2014/main" id="{A6C630B7-EA89-42B1-B0F6-28521CBAFA17}"/>
              </a:ext>
            </a:extLst>
          </p:cNvPr>
          <p:cNvCxnSpPr>
            <a:stCxn id="70" idx="3"/>
            <a:endCxn id="68" idx="1"/>
          </p:cNvCxnSpPr>
          <p:nvPr/>
        </p:nvCxnSpPr>
        <p:spPr>
          <a:xfrm flipV="1">
            <a:off x="2032000" y="1916577"/>
            <a:ext cx="8556948" cy="19218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D140310F-97FC-468C-BA75-69650688DD89}"/>
              </a:ext>
            </a:extLst>
          </p:cNvPr>
          <p:cNvCxnSpPr>
            <a:cxnSpLocks/>
            <a:endCxn id="67" idx="1"/>
          </p:cNvCxnSpPr>
          <p:nvPr/>
        </p:nvCxnSpPr>
        <p:spPr>
          <a:xfrm flipV="1">
            <a:off x="898238" y="3222682"/>
            <a:ext cx="9745313" cy="6230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9">
            <a:extLst>
              <a:ext uri="{FF2B5EF4-FFF2-40B4-BE49-F238E27FC236}">
                <a16:creationId xmlns:a16="http://schemas.microsoft.com/office/drawing/2014/main" id="{A244BBAC-7768-4D45-81E1-4553B270B7BD}"/>
              </a:ext>
            </a:extLst>
          </p:cNvPr>
          <p:cNvCxnSpPr>
            <a:cxnSpLocks/>
            <a:endCxn id="66" idx="1"/>
          </p:cNvCxnSpPr>
          <p:nvPr/>
        </p:nvCxnSpPr>
        <p:spPr>
          <a:xfrm>
            <a:off x="977491" y="3792822"/>
            <a:ext cx="9834759" cy="7124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B55185D3-7609-4E67-AE22-A61DAF76BEA1}"/>
              </a:ext>
            </a:extLst>
          </p:cNvPr>
          <p:cNvCxnSpPr>
            <a:cxnSpLocks/>
            <a:endCxn id="57" idx="1"/>
          </p:cNvCxnSpPr>
          <p:nvPr/>
        </p:nvCxnSpPr>
        <p:spPr>
          <a:xfrm>
            <a:off x="1161477" y="3804559"/>
            <a:ext cx="9689349" cy="206469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6159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1000"/>
                                        <p:tgtEl>
                                          <p:spTgt spid="23"/>
                                        </p:tgtEl>
                                      </p:cBhvr>
                                    </p:animEffect>
                                    <p:anim calcmode="lin" valueType="num">
                                      <p:cBhvr>
                                        <p:cTn id="75" dur="1000" fill="hold"/>
                                        <p:tgtEl>
                                          <p:spTgt spid="23"/>
                                        </p:tgtEl>
                                        <p:attrNameLst>
                                          <p:attrName>ppt_x</p:attrName>
                                        </p:attrNameLst>
                                      </p:cBhvr>
                                      <p:tavLst>
                                        <p:tav tm="0">
                                          <p:val>
                                            <p:strVal val="#ppt_x"/>
                                          </p:val>
                                        </p:tav>
                                        <p:tav tm="100000">
                                          <p:val>
                                            <p:strVal val="#ppt_x"/>
                                          </p:val>
                                        </p:tav>
                                      </p:tavLst>
                                    </p:anim>
                                    <p:anim calcmode="lin" valueType="num">
                                      <p:cBhvr>
                                        <p:cTn id="76" dur="1000" fill="hold"/>
                                        <p:tgtEl>
                                          <p:spTgt spid="2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0"/>
                                        <p:tgtEl>
                                          <p:spTgt spid="24"/>
                                        </p:tgtEl>
                                      </p:cBhvr>
                                    </p:animEffect>
                                    <p:anim calcmode="lin" valueType="num">
                                      <p:cBhvr>
                                        <p:cTn id="80" dur="1000" fill="hold"/>
                                        <p:tgtEl>
                                          <p:spTgt spid="24"/>
                                        </p:tgtEl>
                                        <p:attrNameLst>
                                          <p:attrName>ppt_x</p:attrName>
                                        </p:attrNameLst>
                                      </p:cBhvr>
                                      <p:tavLst>
                                        <p:tav tm="0">
                                          <p:val>
                                            <p:strVal val="#ppt_x"/>
                                          </p:val>
                                        </p:tav>
                                        <p:tav tm="100000">
                                          <p:val>
                                            <p:strVal val="#ppt_x"/>
                                          </p:val>
                                        </p:tav>
                                      </p:tavLst>
                                    </p:anim>
                                    <p:anim calcmode="lin" valueType="num">
                                      <p:cBhvr>
                                        <p:cTn id="81" dur="1000" fill="hold"/>
                                        <p:tgtEl>
                                          <p:spTgt spid="2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0"/>
                                        <p:tgtEl>
                                          <p:spTgt spid="25"/>
                                        </p:tgtEl>
                                      </p:cBhvr>
                                    </p:animEffect>
                                    <p:anim calcmode="lin" valueType="num">
                                      <p:cBhvr>
                                        <p:cTn id="85" dur="1000" fill="hold"/>
                                        <p:tgtEl>
                                          <p:spTgt spid="25"/>
                                        </p:tgtEl>
                                        <p:attrNameLst>
                                          <p:attrName>ppt_x</p:attrName>
                                        </p:attrNameLst>
                                      </p:cBhvr>
                                      <p:tavLst>
                                        <p:tav tm="0">
                                          <p:val>
                                            <p:strVal val="#ppt_x"/>
                                          </p:val>
                                        </p:tav>
                                        <p:tav tm="100000">
                                          <p:val>
                                            <p:strVal val="#ppt_x"/>
                                          </p:val>
                                        </p:tav>
                                      </p:tavLst>
                                    </p:anim>
                                    <p:anim calcmode="lin" valueType="num">
                                      <p:cBhvr>
                                        <p:cTn id="8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0"/>
                                        <p:tgtEl>
                                          <p:spTgt spid="26"/>
                                        </p:tgtEl>
                                      </p:cBhvr>
                                    </p:animEffect>
                                    <p:anim calcmode="lin" valueType="num">
                                      <p:cBhvr>
                                        <p:cTn id="92" dur="1000" fill="hold"/>
                                        <p:tgtEl>
                                          <p:spTgt spid="26"/>
                                        </p:tgtEl>
                                        <p:attrNameLst>
                                          <p:attrName>ppt_x</p:attrName>
                                        </p:attrNameLst>
                                      </p:cBhvr>
                                      <p:tavLst>
                                        <p:tav tm="0">
                                          <p:val>
                                            <p:strVal val="#ppt_x"/>
                                          </p:val>
                                        </p:tav>
                                        <p:tav tm="100000">
                                          <p:val>
                                            <p:strVal val="#ppt_x"/>
                                          </p:val>
                                        </p:tav>
                                      </p:tavLst>
                                    </p:anim>
                                    <p:anim calcmode="lin" valueType="num">
                                      <p:cBhvr>
                                        <p:cTn id="93" dur="1000" fill="hold"/>
                                        <p:tgtEl>
                                          <p:spTgt spid="26"/>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1000"/>
                                        <p:tgtEl>
                                          <p:spTgt spid="27"/>
                                        </p:tgtEl>
                                      </p:cBhvr>
                                    </p:animEffect>
                                    <p:anim calcmode="lin" valueType="num">
                                      <p:cBhvr>
                                        <p:cTn id="97" dur="1000" fill="hold"/>
                                        <p:tgtEl>
                                          <p:spTgt spid="27"/>
                                        </p:tgtEl>
                                        <p:attrNameLst>
                                          <p:attrName>ppt_x</p:attrName>
                                        </p:attrNameLst>
                                      </p:cBhvr>
                                      <p:tavLst>
                                        <p:tav tm="0">
                                          <p:val>
                                            <p:strVal val="#ppt_x"/>
                                          </p:val>
                                        </p:tav>
                                        <p:tav tm="100000">
                                          <p:val>
                                            <p:strVal val="#ppt_x"/>
                                          </p:val>
                                        </p:tav>
                                      </p:tavLst>
                                    </p:anim>
                                    <p:anim calcmode="lin" valueType="num">
                                      <p:cBhvr>
                                        <p:cTn id="98" dur="1000" fill="hold"/>
                                        <p:tgtEl>
                                          <p:spTgt spid="27"/>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1000"/>
                                        <p:tgtEl>
                                          <p:spTgt spid="28"/>
                                        </p:tgtEl>
                                      </p:cBhvr>
                                    </p:animEffect>
                                    <p:anim calcmode="lin" valueType="num">
                                      <p:cBhvr>
                                        <p:cTn id="102" dur="1000" fill="hold"/>
                                        <p:tgtEl>
                                          <p:spTgt spid="28"/>
                                        </p:tgtEl>
                                        <p:attrNameLst>
                                          <p:attrName>ppt_x</p:attrName>
                                        </p:attrNameLst>
                                      </p:cBhvr>
                                      <p:tavLst>
                                        <p:tav tm="0">
                                          <p:val>
                                            <p:strVal val="#ppt_x"/>
                                          </p:val>
                                        </p:tav>
                                        <p:tav tm="100000">
                                          <p:val>
                                            <p:strVal val="#ppt_x"/>
                                          </p:val>
                                        </p:tav>
                                      </p:tavLst>
                                    </p:anim>
                                    <p:anim calcmode="lin" valueType="num">
                                      <p:cBhvr>
                                        <p:cTn id="103" dur="1000" fill="hold"/>
                                        <p:tgtEl>
                                          <p:spTgt spid="28"/>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1000"/>
                                        <p:tgtEl>
                                          <p:spTgt spid="29"/>
                                        </p:tgtEl>
                                      </p:cBhvr>
                                    </p:animEffect>
                                    <p:anim calcmode="lin" valueType="num">
                                      <p:cBhvr>
                                        <p:cTn id="107" dur="1000" fill="hold"/>
                                        <p:tgtEl>
                                          <p:spTgt spid="29"/>
                                        </p:tgtEl>
                                        <p:attrNameLst>
                                          <p:attrName>ppt_x</p:attrName>
                                        </p:attrNameLst>
                                      </p:cBhvr>
                                      <p:tavLst>
                                        <p:tav tm="0">
                                          <p:val>
                                            <p:strVal val="#ppt_x"/>
                                          </p:val>
                                        </p:tav>
                                        <p:tav tm="100000">
                                          <p:val>
                                            <p:strVal val="#ppt_x"/>
                                          </p:val>
                                        </p:tav>
                                      </p:tavLst>
                                    </p:anim>
                                    <p:anim calcmode="lin" valueType="num">
                                      <p:cBhvr>
                                        <p:cTn id="108" dur="1000" fill="hold"/>
                                        <p:tgtEl>
                                          <p:spTgt spid="29"/>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000"/>
                                        <p:tgtEl>
                                          <p:spTgt spid="30"/>
                                        </p:tgtEl>
                                      </p:cBhvr>
                                    </p:animEffect>
                                    <p:anim calcmode="lin" valueType="num">
                                      <p:cBhvr>
                                        <p:cTn id="112" dur="1000" fill="hold"/>
                                        <p:tgtEl>
                                          <p:spTgt spid="30"/>
                                        </p:tgtEl>
                                        <p:attrNameLst>
                                          <p:attrName>ppt_x</p:attrName>
                                        </p:attrNameLst>
                                      </p:cBhvr>
                                      <p:tavLst>
                                        <p:tav tm="0">
                                          <p:val>
                                            <p:strVal val="#ppt_x"/>
                                          </p:val>
                                        </p:tav>
                                        <p:tav tm="100000">
                                          <p:val>
                                            <p:strVal val="#ppt_x"/>
                                          </p:val>
                                        </p:tav>
                                      </p:tavLst>
                                    </p:anim>
                                    <p:anim calcmode="lin" valueType="num">
                                      <p:cBhvr>
                                        <p:cTn id="113" dur="1000" fill="hold"/>
                                        <p:tgtEl>
                                          <p:spTgt spid="30"/>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1000"/>
                                        <p:tgtEl>
                                          <p:spTgt spid="31"/>
                                        </p:tgtEl>
                                      </p:cBhvr>
                                    </p:animEffect>
                                    <p:anim calcmode="lin" valueType="num">
                                      <p:cBhvr>
                                        <p:cTn id="117" dur="1000" fill="hold"/>
                                        <p:tgtEl>
                                          <p:spTgt spid="31"/>
                                        </p:tgtEl>
                                        <p:attrNameLst>
                                          <p:attrName>ppt_x</p:attrName>
                                        </p:attrNameLst>
                                      </p:cBhvr>
                                      <p:tavLst>
                                        <p:tav tm="0">
                                          <p:val>
                                            <p:strVal val="#ppt_x"/>
                                          </p:val>
                                        </p:tav>
                                        <p:tav tm="100000">
                                          <p:val>
                                            <p:strVal val="#ppt_x"/>
                                          </p:val>
                                        </p:tav>
                                      </p:tavLst>
                                    </p:anim>
                                    <p:anim calcmode="lin" valueType="num">
                                      <p:cBhvr>
                                        <p:cTn id="11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1000"/>
                                        <p:tgtEl>
                                          <p:spTgt spid="32"/>
                                        </p:tgtEl>
                                      </p:cBhvr>
                                    </p:animEffect>
                                    <p:anim calcmode="lin" valueType="num">
                                      <p:cBhvr>
                                        <p:cTn id="124" dur="1000" fill="hold"/>
                                        <p:tgtEl>
                                          <p:spTgt spid="32"/>
                                        </p:tgtEl>
                                        <p:attrNameLst>
                                          <p:attrName>ppt_x</p:attrName>
                                        </p:attrNameLst>
                                      </p:cBhvr>
                                      <p:tavLst>
                                        <p:tav tm="0">
                                          <p:val>
                                            <p:strVal val="#ppt_x"/>
                                          </p:val>
                                        </p:tav>
                                        <p:tav tm="100000">
                                          <p:val>
                                            <p:strVal val="#ppt_x"/>
                                          </p:val>
                                        </p:tav>
                                      </p:tavLst>
                                    </p:anim>
                                    <p:anim calcmode="lin" valueType="num">
                                      <p:cBhvr>
                                        <p:cTn id="125" dur="1000" fill="hold"/>
                                        <p:tgtEl>
                                          <p:spTgt spid="3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1000"/>
                                        <p:tgtEl>
                                          <p:spTgt spid="33"/>
                                        </p:tgtEl>
                                      </p:cBhvr>
                                    </p:animEffect>
                                    <p:anim calcmode="lin" valueType="num">
                                      <p:cBhvr>
                                        <p:cTn id="129" dur="1000" fill="hold"/>
                                        <p:tgtEl>
                                          <p:spTgt spid="33"/>
                                        </p:tgtEl>
                                        <p:attrNameLst>
                                          <p:attrName>ppt_x</p:attrName>
                                        </p:attrNameLst>
                                      </p:cBhvr>
                                      <p:tavLst>
                                        <p:tav tm="0">
                                          <p:val>
                                            <p:strVal val="#ppt_x"/>
                                          </p:val>
                                        </p:tav>
                                        <p:tav tm="100000">
                                          <p:val>
                                            <p:strVal val="#ppt_x"/>
                                          </p:val>
                                        </p:tav>
                                      </p:tavLst>
                                    </p:anim>
                                    <p:anim calcmode="lin" valueType="num">
                                      <p:cBhvr>
                                        <p:cTn id="130" dur="1000" fill="hold"/>
                                        <p:tgtEl>
                                          <p:spTgt spid="33"/>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1000"/>
                                        <p:tgtEl>
                                          <p:spTgt spid="34"/>
                                        </p:tgtEl>
                                      </p:cBhvr>
                                    </p:animEffect>
                                    <p:anim calcmode="lin" valueType="num">
                                      <p:cBhvr>
                                        <p:cTn id="134" dur="1000" fill="hold"/>
                                        <p:tgtEl>
                                          <p:spTgt spid="34"/>
                                        </p:tgtEl>
                                        <p:attrNameLst>
                                          <p:attrName>ppt_x</p:attrName>
                                        </p:attrNameLst>
                                      </p:cBhvr>
                                      <p:tavLst>
                                        <p:tav tm="0">
                                          <p:val>
                                            <p:strVal val="#ppt_x"/>
                                          </p:val>
                                        </p:tav>
                                        <p:tav tm="100000">
                                          <p:val>
                                            <p:strVal val="#ppt_x"/>
                                          </p:val>
                                        </p:tav>
                                      </p:tavLst>
                                    </p:anim>
                                    <p:anim calcmode="lin" valueType="num">
                                      <p:cBhvr>
                                        <p:cTn id="135" dur="1000" fill="hold"/>
                                        <p:tgtEl>
                                          <p:spTgt spid="34"/>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1000"/>
                                        <p:tgtEl>
                                          <p:spTgt spid="35"/>
                                        </p:tgtEl>
                                      </p:cBhvr>
                                    </p:animEffect>
                                    <p:anim calcmode="lin" valueType="num">
                                      <p:cBhvr>
                                        <p:cTn id="139" dur="1000" fill="hold"/>
                                        <p:tgtEl>
                                          <p:spTgt spid="35"/>
                                        </p:tgtEl>
                                        <p:attrNameLst>
                                          <p:attrName>ppt_x</p:attrName>
                                        </p:attrNameLst>
                                      </p:cBhvr>
                                      <p:tavLst>
                                        <p:tav tm="0">
                                          <p:val>
                                            <p:strVal val="#ppt_x"/>
                                          </p:val>
                                        </p:tav>
                                        <p:tav tm="100000">
                                          <p:val>
                                            <p:strVal val="#ppt_x"/>
                                          </p:val>
                                        </p:tav>
                                      </p:tavLst>
                                    </p:anim>
                                    <p:anim calcmode="lin" valueType="num">
                                      <p:cBhvr>
                                        <p:cTn id="1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fade">
                                      <p:cBhvr>
                                        <p:cTn id="145" dur="1000"/>
                                        <p:tgtEl>
                                          <p:spTgt spid="36"/>
                                        </p:tgtEl>
                                      </p:cBhvr>
                                    </p:animEffect>
                                    <p:anim calcmode="lin" valueType="num">
                                      <p:cBhvr>
                                        <p:cTn id="146" dur="1000" fill="hold"/>
                                        <p:tgtEl>
                                          <p:spTgt spid="36"/>
                                        </p:tgtEl>
                                        <p:attrNameLst>
                                          <p:attrName>ppt_x</p:attrName>
                                        </p:attrNameLst>
                                      </p:cBhvr>
                                      <p:tavLst>
                                        <p:tav tm="0">
                                          <p:val>
                                            <p:strVal val="#ppt_x"/>
                                          </p:val>
                                        </p:tav>
                                        <p:tav tm="100000">
                                          <p:val>
                                            <p:strVal val="#ppt_x"/>
                                          </p:val>
                                        </p:tav>
                                      </p:tavLst>
                                    </p:anim>
                                    <p:anim calcmode="lin" valueType="num">
                                      <p:cBhvr>
                                        <p:cTn id="147" dur="1000" fill="hold"/>
                                        <p:tgtEl>
                                          <p:spTgt spid="36"/>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fade">
                                      <p:cBhvr>
                                        <p:cTn id="150" dur="1000"/>
                                        <p:tgtEl>
                                          <p:spTgt spid="37"/>
                                        </p:tgtEl>
                                      </p:cBhvr>
                                    </p:animEffect>
                                    <p:anim calcmode="lin" valueType="num">
                                      <p:cBhvr>
                                        <p:cTn id="151" dur="1000" fill="hold"/>
                                        <p:tgtEl>
                                          <p:spTgt spid="37"/>
                                        </p:tgtEl>
                                        <p:attrNameLst>
                                          <p:attrName>ppt_x</p:attrName>
                                        </p:attrNameLst>
                                      </p:cBhvr>
                                      <p:tavLst>
                                        <p:tav tm="0">
                                          <p:val>
                                            <p:strVal val="#ppt_x"/>
                                          </p:val>
                                        </p:tav>
                                        <p:tav tm="100000">
                                          <p:val>
                                            <p:strVal val="#ppt_x"/>
                                          </p:val>
                                        </p:tav>
                                      </p:tavLst>
                                    </p:anim>
                                    <p:anim calcmode="lin" valueType="num">
                                      <p:cBhvr>
                                        <p:cTn id="15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4"/>
                                        </p:tgtEl>
                                        <p:attrNameLst>
                                          <p:attrName>style.visibility</p:attrName>
                                        </p:attrNameLst>
                                      </p:cBhvr>
                                      <p:to>
                                        <p:strVal val="visible"/>
                                      </p:to>
                                    </p:set>
                                    <p:animEffect transition="in" filter="dissolve">
                                      <p:cBhvr>
                                        <p:cTn id="157" dur="500"/>
                                        <p:tgtEl>
                                          <p:spTgt spid="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dissolve">
                                      <p:cBhvr>
                                        <p:cTn id="160" dur="500"/>
                                        <p:tgtEl>
                                          <p:spTgt spid="39"/>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41"/>
                                        </p:tgtEl>
                                        <p:attrNameLst>
                                          <p:attrName>style.visibility</p:attrName>
                                        </p:attrNameLst>
                                      </p:cBhvr>
                                      <p:to>
                                        <p:strVal val="visible"/>
                                      </p:to>
                                    </p:set>
                                    <p:animEffect transition="in" filter="dissolve">
                                      <p:cBhvr>
                                        <p:cTn id="163" dur="500"/>
                                        <p:tgtEl>
                                          <p:spTgt spid="41"/>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42"/>
                                        </p:tgtEl>
                                        <p:attrNameLst>
                                          <p:attrName>style.visibility</p:attrName>
                                        </p:attrNameLst>
                                      </p:cBhvr>
                                      <p:to>
                                        <p:strVal val="visible"/>
                                      </p:to>
                                    </p:set>
                                    <p:animEffect transition="in" filter="dissolve">
                                      <p:cBhvr>
                                        <p:cTn id="166" dur="500"/>
                                        <p:tgtEl>
                                          <p:spTgt spid="42"/>
                                        </p:tgtEl>
                                      </p:cBhvr>
                                    </p:animEffect>
                                  </p:childTnLst>
                                </p:cTn>
                              </p:par>
                            </p:childTnLst>
                          </p:cTn>
                        </p:par>
                      </p:childTnLst>
                    </p:cTn>
                  </p:par>
                  <p:par>
                    <p:cTn id="167" fill="hold">
                      <p:stCondLst>
                        <p:cond delay="indefinite"/>
                      </p:stCondLst>
                      <p:childTnLst>
                        <p:par>
                          <p:cTn id="168" fill="hold">
                            <p:stCondLst>
                              <p:cond delay="0"/>
                            </p:stCondLst>
                            <p:childTnLst>
                              <p:par>
                                <p:cTn id="169" presetID="31" presetClass="entr" presetSubtype="0"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1000" fill="hold"/>
                                        <p:tgtEl>
                                          <p:spTgt spid="38"/>
                                        </p:tgtEl>
                                        <p:attrNameLst>
                                          <p:attrName>ppt_w</p:attrName>
                                        </p:attrNameLst>
                                      </p:cBhvr>
                                      <p:tavLst>
                                        <p:tav tm="0">
                                          <p:val>
                                            <p:fltVal val="0"/>
                                          </p:val>
                                        </p:tav>
                                        <p:tav tm="100000">
                                          <p:val>
                                            <p:strVal val="#ppt_w"/>
                                          </p:val>
                                        </p:tav>
                                      </p:tavLst>
                                    </p:anim>
                                    <p:anim calcmode="lin" valueType="num">
                                      <p:cBhvr>
                                        <p:cTn id="172" dur="1000" fill="hold"/>
                                        <p:tgtEl>
                                          <p:spTgt spid="38"/>
                                        </p:tgtEl>
                                        <p:attrNameLst>
                                          <p:attrName>ppt_h</p:attrName>
                                        </p:attrNameLst>
                                      </p:cBhvr>
                                      <p:tavLst>
                                        <p:tav tm="0">
                                          <p:val>
                                            <p:fltVal val="0"/>
                                          </p:val>
                                        </p:tav>
                                        <p:tav tm="100000">
                                          <p:val>
                                            <p:strVal val="#ppt_h"/>
                                          </p:val>
                                        </p:tav>
                                      </p:tavLst>
                                    </p:anim>
                                    <p:anim calcmode="lin" valueType="num">
                                      <p:cBhvr>
                                        <p:cTn id="173" dur="1000" fill="hold"/>
                                        <p:tgtEl>
                                          <p:spTgt spid="38"/>
                                        </p:tgtEl>
                                        <p:attrNameLst>
                                          <p:attrName>style.rotation</p:attrName>
                                        </p:attrNameLst>
                                      </p:cBhvr>
                                      <p:tavLst>
                                        <p:tav tm="0">
                                          <p:val>
                                            <p:fltVal val="90"/>
                                          </p:val>
                                        </p:tav>
                                        <p:tav tm="100000">
                                          <p:val>
                                            <p:fltVal val="0"/>
                                          </p:val>
                                        </p:tav>
                                      </p:tavLst>
                                    </p:anim>
                                    <p:animEffect transition="in" filter="fade">
                                      <p:cBhvr>
                                        <p:cTn id="174" dur="1000"/>
                                        <p:tgtEl>
                                          <p:spTgt spid="38"/>
                                        </p:tgtEl>
                                      </p:cBhvr>
                                    </p:animEffect>
                                  </p:childTnLst>
                                </p:cTn>
                              </p:par>
                              <p:par>
                                <p:cTn id="175" presetID="31" presetClass="entr" presetSubtype="0" fill="hold" nodeType="withEffect">
                                  <p:stCondLst>
                                    <p:cond delay="0"/>
                                  </p:stCondLst>
                                  <p:childTnLst>
                                    <p:set>
                                      <p:cBhvr>
                                        <p:cTn id="176" dur="1" fill="hold">
                                          <p:stCondLst>
                                            <p:cond delay="0"/>
                                          </p:stCondLst>
                                        </p:cTn>
                                        <p:tgtEl>
                                          <p:spTgt spid="43"/>
                                        </p:tgtEl>
                                        <p:attrNameLst>
                                          <p:attrName>style.visibility</p:attrName>
                                        </p:attrNameLst>
                                      </p:cBhvr>
                                      <p:to>
                                        <p:strVal val="visible"/>
                                      </p:to>
                                    </p:set>
                                    <p:anim calcmode="lin" valueType="num">
                                      <p:cBhvr>
                                        <p:cTn id="177" dur="1000" fill="hold"/>
                                        <p:tgtEl>
                                          <p:spTgt spid="43"/>
                                        </p:tgtEl>
                                        <p:attrNameLst>
                                          <p:attrName>ppt_w</p:attrName>
                                        </p:attrNameLst>
                                      </p:cBhvr>
                                      <p:tavLst>
                                        <p:tav tm="0">
                                          <p:val>
                                            <p:fltVal val="0"/>
                                          </p:val>
                                        </p:tav>
                                        <p:tav tm="100000">
                                          <p:val>
                                            <p:strVal val="#ppt_w"/>
                                          </p:val>
                                        </p:tav>
                                      </p:tavLst>
                                    </p:anim>
                                    <p:anim calcmode="lin" valueType="num">
                                      <p:cBhvr>
                                        <p:cTn id="178" dur="1000" fill="hold"/>
                                        <p:tgtEl>
                                          <p:spTgt spid="43"/>
                                        </p:tgtEl>
                                        <p:attrNameLst>
                                          <p:attrName>ppt_h</p:attrName>
                                        </p:attrNameLst>
                                      </p:cBhvr>
                                      <p:tavLst>
                                        <p:tav tm="0">
                                          <p:val>
                                            <p:fltVal val="0"/>
                                          </p:val>
                                        </p:tav>
                                        <p:tav tm="100000">
                                          <p:val>
                                            <p:strVal val="#ppt_h"/>
                                          </p:val>
                                        </p:tav>
                                      </p:tavLst>
                                    </p:anim>
                                    <p:anim calcmode="lin" valueType="num">
                                      <p:cBhvr>
                                        <p:cTn id="179" dur="1000" fill="hold"/>
                                        <p:tgtEl>
                                          <p:spTgt spid="43"/>
                                        </p:tgtEl>
                                        <p:attrNameLst>
                                          <p:attrName>style.rotation</p:attrName>
                                        </p:attrNameLst>
                                      </p:cBhvr>
                                      <p:tavLst>
                                        <p:tav tm="0">
                                          <p:val>
                                            <p:fltVal val="90"/>
                                          </p:val>
                                        </p:tav>
                                        <p:tav tm="100000">
                                          <p:val>
                                            <p:fltVal val="0"/>
                                          </p:val>
                                        </p:tav>
                                      </p:tavLst>
                                    </p:anim>
                                    <p:animEffect transition="in" filter="fade">
                                      <p:cBhvr>
                                        <p:cTn id="180" dur="1000"/>
                                        <p:tgtEl>
                                          <p:spTgt spid="43"/>
                                        </p:tgtEl>
                                      </p:cBhvr>
                                    </p:animEffect>
                                  </p:childTnLst>
                                </p:cTn>
                              </p:par>
                              <p:par>
                                <p:cTn id="181" presetID="31" presetClass="entr" presetSubtype="0" fill="hold" nodeType="withEffect">
                                  <p:stCondLst>
                                    <p:cond delay="0"/>
                                  </p:stCondLst>
                                  <p:childTnLst>
                                    <p:set>
                                      <p:cBhvr>
                                        <p:cTn id="182" dur="1" fill="hold">
                                          <p:stCondLst>
                                            <p:cond delay="0"/>
                                          </p:stCondLst>
                                        </p:cTn>
                                        <p:tgtEl>
                                          <p:spTgt spid="52"/>
                                        </p:tgtEl>
                                        <p:attrNameLst>
                                          <p:attrName>style.visibility</p:attrName>
                                        </p:attrNameLst>
                                      </p:cBhvr>
                                      <p:to>
                                        <p:strVal val="visible"/>
                                      </p:to>
                                    </p:set>
                                    <p:anim calcmode="lin" valueType="num">
                                      <p:cBhvr>
                                        <p:cTn id="183" dur="1000" fill="hold"/>
                                        <p:tgtEl>
                                          <p:spTgt spid="52"/>
                                        </p:tgtEl>
                                        <p:attrNameLst>
                                          <p:attrName>ppt_w</p:attrName>
                                        </p:attrNameLst>
                                      </p:cBhvr>
                                      <p:tavLst>
                                        <p:tav tm="0">
                                          <p:val>
                                            <p:fltVal val="0"/>
                                          </p:val>
                                        </p:tav>
                                        <p:tav tm="100000">
                                          <p:val>
                                            <p:strVal val="#ppt_w"/>
                                          </p:val>
                                        </p:tav>
                                      </p:tavLst>
                                    </p:anim>
                                    <p:anim calcmode="lin" valueType="num">
                                      <p:cBhvr>
                                        <p:cTn id="184" dur="1000" fill="hold"/>
                                        <p:tgtEl>
                                          <p:spTgt spid="52"/>
                                        </p:tgtEl>
                                        <p:attrNameLst>
                                          <p:attrName>ppt_h</p:attrName>
                                        </p:attrNameLst>
                                      </p:cBhvr>
                                      <p:tavLst>
                                        <p:tav tm="0">
                                          <p:val>
                                            <p:fltVal val="0"/>
                                          </p:val>
                                        </p:tav>
                                        <p:tav tm="100000">
                                          <p:val>
                                            <p:strVal val="#ppt_h"/>
                                          </p:val>
                                        </p:tav>
                                      </p:tavLst>
                                    </p:anim>
                                    <p:anim calcmode="lin" valueType="num">
                                      <p:cBhvr>
                                        <p:cTn id="185" dur="1000" fill="hold"/>
                                        <p:tgtEl>
                                          <p:spTgt spid="52"/>
                                        </p:tgtEl>
                                        <p:attrNameLst>
                                          <p:attrName>style.rotation</p:attrName>
                                        </p:attrNameLst>
                                      </p:cBhvr>
                                      <p:tavLst>
                                        <p:tav tm="0">
                                          <p:val>
                                            <p:fltVal val="90"/>
                                          </p:val>
                                        </p:tav>
                                        <p:tav tm="100000">
                                          <p:val>
                                            <p:fltVal val="0"/>
                                          </p:val>
                                        </p:tav>
                                      </p:tavLst>
                                    </p:anim>
                                    <p:animEffect transition="in" filter="fade">
                                      <p:cBhvr>
                                        <p:cTn id="186" dur="1000"/>
                                        <p:tgtEl>
                                          <p:spTgt spid="52"/>
                                        </p:tgtEl>
                                      </p:cBhvr>
                                    </p:animEffect>
                                  </p:childTnLst>
                                </p:cTn>
                              </p:par>
                              <p:par>
                                <p:cTn id="187" presetID="31" presetClass="entr" presetSubtype="0" fill="hold" nodeType="withEffect">
                                  <p:stCondLst>
                                    <p:cond delay="0"/>
                                  </p:stCondLst>
                                  <p:childTnLst>
                                    <p:set>
                                      <p:cBhvr>
                                        <p:cTn id="188" dur="1" fill="hold">
                                          <p:stCondLst>
                                            <p:cond delay="0"/>
                                          </p:stCondLst>
                                        </p:cTn>
                                        <p:tgtEl>
                                          <p:spTgt spid="54"/>
                                        </p:tgtEl>
                                        <p:attrNameLst>
                                          <p:attrName>style.visibility</p:attrName>
                                        </p:attrNameLst>
                                      </p:cBhvr>
                                      <p:to>
                                        <p:strVal val="visible"/>
                                      </p:to>
                                    </p:set>
                                    <p:anim calcmode="lin" valueType="num">
                                      <p:cBhvr>
                                        <p:cTn id="189" dur="1000" fill="hold"/>
                                        <p:tgtEl>
                                          <p:spTgt spid="54"/>
                                        </p:tgtEl>
                                        <p:attrNameLst>
                                          <p:attrName>ppt_w</p:attrName>
                                        </p:attrNameLst>
                                      </p:cBhvr>
                                      <p:tavLst>
                                        <p:tav tm="0">
                                          <p:val>
                                            <p:fltVal val="0"/>
                                          </p:val>
                                        </p:tav>
                                        <p:tav tm="100000">
                                          <p:val>
                                            <p:strVal val="#ppt_w"/>
                                          </p:val>
                                        </p:tav>
                                      </p:tavLst>
                                    </p:anim>
                                    <p:anim calcmode="lin" valueType="num">
                                      <p:cBhvr>
                                        <p:cTn id="190" dur="1000" fill="hold"/>
                                        <p:tgtEl>
                                          <p:spTgt spid="54"/>
                                        </p:tgtEl>
                                        <p:attrNameLst>
                                          <p:attrName>ppt_h</p:attrName>
                                        </p:attrNameLst>
                                      </p:cBhvr>
                                      <p:tavLst>
                                        <p:tav tm="0">
                                          <p:val>
                                            <p:fltVal val="0"/>
                                          </p:val>
                                        </p:tav>
                                        <p:tav tm="100000">
                                          <p:val>
                                            <p:strVal val="#ppt_h"/>
                                          </p:val>
                                        </p:tav>
                                      </p:tavLst>
                                    </p:anim>
                                    <p:anim calcmode="lin" valueType="num">
                                      <p:cBhvr>
                                        <p:cTn id="191" dur="1000" fill="hold"/>
                                        <p:tgtEl>
                                          <p:spTgt spid="54"/>
                                        </p:tgtEl>
                                        <p:attrNameLst>
                                          <p:attrName>style.rotation</p:attrName>
                                        </p:attrNameLst>
                                      </p:cBhvr>
                                      <p:tavLst>
                                        <p:tav tm="0">
                                          <p:val>
                                            <p:fltVal val="90"/>
                                          </p:val>
                                        </p:tav>
                                        <p:tav tm="100000">
                                          <p:val>
                                            <p:fltVal val="0"/>
                                          </p:val>
                                        </p:tav>
                                      </p:tavLst>
                                    </p:anim>
                                    <p:animEffect transition="in" filter="fade">
                                      <p:cBhvr>
                                        <p:cTn id="192" dur="1000"/>
                                        <p:tgtEl>
                                          <p:spTgt spid="54"/>
                                        </p:tgtEl>
                                      </p:cBhvr>
                                    </p:animEffect>
                                  </p:childTnLst>
                                </p:cTn>
                              </p:par>
                              <p:par>
                                <p:cTn id="193" presetID="31" presetClass="entr" presetSubtype="0" fill="hold" nodeType="withEffect">
                                  <p:stCondLst>
                                    <p:cond delay="0"/>
                                  </p:stCondLst>
                                  <p:childTnLst>
                                    <p:set>
                                      <p:cBhvr>
                                        <p:cTn id="194" dur="1" fill="hold">
                                          <p:stCondLst>
                                            <p:cond delay="0"/>
                                          </p:stCondLst>
                                        </p:cTn>
                                        <p:tgtEl>
                                          <p:spTgt spid="56"/>
                                        </p:tgtEl>
                                        <p:attrNameLst>
                                          <p:attrName>style.visibility</p:attrName>
                                        </p:attrNameLst>
                                      </p:cBhvr>
                                      <p:to>
                                        <p:strVal val="visible"/>
                                      </p:to>
                                    </p:set>
                                    <p:anim calcmode="lin" valueType="num">
                                      <p:cBhvr>
                                        <p:cTn id="195" dur="1000" fill="hold"/>
                                        <p:tgtEl>
                                          <p:spTgt spid="56"/>
                                        </p:tgtEl>
                                        <p:attrNameLst>
                                          <p:attrName>ppt_w</p:attrName>
                                        </p:attrNameLst>
                                      </p:cBhvr>
                                      <p:tavLst>
                                        <p:tav tm="0">
                                          <p:val>
                                            <p:fltVal val="0"/>
                                          </p:val>
                                        </p:tav>
                                        <p:tav tm="100000">
                                          <p:val>
                                            <p:strVal val="#ppt_w"/>
                                          </p:val>
                                        </p:tav>
                                      </p:tavLst>
                                    </p:anim>
                                    <p:anim calcmode="lin" valueType="num">
                                      <p:cBhvr>
                                        <p:cTn id="196" dur="1000" fill="hold"/>
                                        <p:tgtEl>
                                          <p:spTgt spid="56"/>
                                        </p:tgtEl>
                                        <p:attrNameLst>
                                          <p:attrName>ppt_h</p:attrName>
                                        </p:attrNameLst>
                                      </p:cBhvr>
                                      <p:tavLst>
                                        <p:tav tm="0">
                                          <p:val>
                                            <p:fltVal val="0"/>
                                          </p:val>
                                        </p:tav>
                                        <p:tav tm="100000">
                                          <p:val>
                                            <p:strVal val="#ppt_h"/>
                                          </p:val>
                                        </p:tav>
                                      </p:tavLst>
                                    </p:anim>
                                    <p:anim calcmode="lin" valueType="num">
                                      <p:cBhvr>
                                        <p:cTn id="197" dur="1000" fill="hold"/>
                                        <p:tgtEl>
                                          <p:spTgt spid="56"/>
                                        </p:tgtEl>
                                        <p:attrNameLst>
                                          <p:attrName>style.rotation</p:attrName>
                                        </p:attrNameLst>
                                      </p:cBhvr>
                                      <p:tavLst>
                                        <p:tav tm="0">
                                          <p:val>
                                            <p:fltVal val="90"/>
                                          </p:val>
                                        </p:tav>
                                        <p:tav tm="100000">
                                          <p:val>
                                            <p:fltVal val="0"/>
                                          </p:val>
                                        </p:tav>
                                      </p:tavLst>
                                    </p:anim>
                                    <p:animEffect transition="in" filter="fade">
                                      <p:cBhvr>
                                        <p:cTn id="198" dur="1000"/>
                                        <p:tgtEl>
                                          <p:spTgt spid="56"/>
                                        </p:tgtEl>
                                      </p:cBhvr>
                                    </p:animEffect>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9"/>
                                        </p:tgtEl>
                                        <p:attrNameLst>
                                          <p:attrName>style.visibility</p:attrName>
                                        </p:attrNameLst>
                                      </p:cBhvr>
                                      <p:to>
                                        <p:strVal val="visible"/>
                                      </p:to>
                                    </p:set>
                                    <p:anim calcmode="lin" valueType="num">
                                      <p:cBhvr additive="base">
                                        <p:cTn id="203" dur="500" fill="hold"/>
                                        <p:tgtEl>
                                          <p:spTgt spid="9"/>
                                        </p:tgtEl>
                                        <p:attrNameLst>
                                          <p:attrName>ppt_x</p:attrName>
                                        </p:attrNameLst>
                                      </p:cBhvr>
                                      <p:tavLst>
                                        <p:tav tm="0">
                                          <p:val>
                                            <p:strVal val="#ppt_x"/>
                                          </p:val>
                                        </p:tav>
                                        <p:tav tm="100000">
                                          <p:val>
                                            <p:strVal val="#ppt_x"/>
                                          </p:val>
                                        </p:tav>
                                      </p:tavLst>
                                    </p:anim>
                                    <p:anim calcmode="lin" valueType="num">
                                      <p:cBhvr additive="base">
                                        <p:cTn id="204" dur="500" fill="hold"/>
                                        <p:tgtEl>
                                          <p:spTgt spid="9"/>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44"/>
                                        </p:tgtEl>
                                        <p:attrNameLst>
                                          <p:attrName>style.visibility</p:attrName>
                                        </p:attrNameLst>
                                      </p:cBhvr>
                                      <p:to>
                                        <p:strVal val="visible"/>
                                      </p:to>
                                    </p:set>
                                    <p:anim calcmode="lin" valueType="num">
                                      <p:cBhvr additive="base">
                                        <p:cTn id="207" dur="500" fill="hold"/>
                                        <p:tgtEl>
                                          <p:spTgt spid="44"/>
                                        </p:tgtEl>
                                        <p:attrNameLst>
                                          <p:attrName>ppt_x</p:attrName>
                                        </p:attrNameLst>
                                      </p:cBhvr>
                                      <p:tavLst>
                                        <p:tav tm="0">
                                          <p:val>
                                            <p:strVal val="#ppt_x"/>
                                          </p:val>
                                        </p:tav>
                                        <p:tav tm="100000">
                                          <p:val>
                                            <p:strVal val="#ppt_x"/>
                                          </p:val>
                                        </p:tav>
                                      </p:tavLst>
                                    </p:anim>
                                    <p:anim calcmode="lin" valueType="num">
                                      <p:cBhvr additive="base">
                                        <p:cTn id="208" dur="500" fill="hold"/>
                                        <p:tgtEl>
                                          <p:spTgt spid="44"/>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45"/>
                                        </p:tgtEl>
                                        <p:attrNameLst>
                                          <p:attrName>style.visibility</p:attrName>
                                        </p:attrNameLst>
                                      </p:cBhvr>
                                      <p:to>
                                        <p:strVal val="visible"/>
                                      </p:to>
                                    </p:set>
                                    <p:anim calcmode="lin" valueType="num">
                                      <p:cBhvr additive="base">
                                        <p:cTn id="211" dur="500" fill="hold"/>
                                        <p:tgtEl>
                                          <p:spTgt spid="45"/>
                                        </p:tgtEl>
                                        <p:attrNameLst>
                                          <p:attrName>ppt_x</p:attrName>
                                        </p:attrNameLst>
                                      </p:cBhvr>
                                      <p:tavLst>
                                        <p:tav tm="0">
                                          <p:val>
                                            <p:strVal val="#ppt_x"/>
                                          </p:val>
                                        </p:tav>
                                        <p:tav tm="100000">
                                          <p:val>
                                            <p:strVal val="#ppt_x"/>
                                          </p:val>
                                        </p:tav>
                                      </p:tavLst>
                                    </p:anim>
                                    <p:anim calcmode="lin" valueType="num">
                                      <p:cBhvr additive="base">
                                        <p:cTn id="212" dur="500" fill="hold"/>
                                        <p:tgtEl>
                                          <p:spTgt spid="45"/>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46"/>
                                        </p:tgtEl>
                                        <p:attrNameLst>
                                          <p:attrName>style.visibility</p:attrName>
                                        </p:attrNameLst>
                                      </p:cBhvr>
                                      <p:to>
                                        <p:strVal val="visible"/>
                                      </p:to>
                                    </p:set>
                                    <p:anim calcmode="lin" valueType="num">
                                      <p:cBhvr additive="base">
                                        <p:cTn id="215" dur="500" fill="hold"/>
                                        <p:tgtEl>
                                          <p:spTgt spid="46"/>
                                        </p:tgtEl>
                                        <p:attrNameLst>
                                          <p:attrName>ppt_x</p:attrName>
                                        </p:attrNameLst>
                                      </p:cBhvr>
                                      <p:tavLst>
                                        <p:tav tm="0">
                                          <p:val>
                                            <p:strVal val="#ppt_x"/>
                                          </p:val>
                                        </p:tav>
                                        <p:tav tm="100000">
                                          <p:val>
                                            <p:strVal val="#ppt_x"/>
                                          </p:val>
                                        </p:tav>
                                      </p:tavLst>
                                    </p:anim>
                                    <p:anim calcmode="lin" valueType="num">
                                      <p:cBhvr additive="base">
                                        <p:cTn id="216" dur="500" fill="hold"/>
                                        <p:tgtEl>
                                          <p:spTgt spid="46"/>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47"/>
                                        </p:tgtEl>
                                        <p:attrNameLst>
                                          <p:attrName>style.visibility</p:attrName>
                                        </p:attrNameLst>
                                      </p:cBhvr>
                                      <p:to>
                                        <p:strVal val="visible"/>
                                      </p:to>
                                    </p:set>
                                    <p:anim calcmode="lin" valueType="num">
                                      <p:cBhvr additive="base">
                                        <p:cTn id="219" dur="500" fill="hold"/>
                                        <p:tgtEl>
                                          <p:spTgt spid="47"/>
                                        </p:tgtEl>
                                        <p:attrNameLst>
                                          <p:attrName>ppt_x</p:attrName>
                                        </p:attrNameLst>
                                      </p:cBhvr>
                                      <p:tavLst>
                                        <p:tav tm="0">
                                          <p:val>
                                            <p:strVal val="#ppt_x"/>
                                          </p:val>
                                        </p:tav>
                                        <p:tav tm="100000">
                                          <p:val>
                                            <p:strVal val="#ppt_x"/>
                                          </p:val>
                                        </p:tav>
                                      </p:tavLst>
                                    </p:anim>
                                    <p:anim calcmode="lin" valueType="num">
                                      <p:cBhvr additive="base">
                                        <p:cTn id="220" dur="500" fill="hold"/>
                                        <p:tgtEl>
                                          <p:spTgt spid="47"/>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48"/>
                                        </p:tgtEl>
                                        <p:attrNameLst>
                                          <p:attrName>style.visibility</p:attrName>
                                        </p:attrNameLst>
                                      </p:cBhvr>
                                      <p:to>
                                        <p:strVal val="visible"/>
                                      </p:to>
                                    </p:set>
                                    <p:anim calcmode="lin" valueType="num">
                                      <p:cBhvr additive="base">
                                        <p:cTn id="223" dur="500" fill="hold"/>
                                        <p:tgtEl>
                                          <p:spTgt spid="48"/>
                                        </p:tgtEl>
                                        <p:attrNameLst>
                                          <p:attrName>ppt_x</p:attrName>
                                        </p:attrNameLst>
                                      </p:cBhvr>
                                      <p:tavLst>
                                        <p:tav tm="0">
                                          <p:val>
                                            <p:strVal val="#ppt_x"/>
                                          </p:val>
                                        </p:tav>
                                        <p:tav tm="100000">
                                          <p:val>
                                            <p:strVal val="#ppt_x"/>
                                          </p:val>
                                        </p:tav>
                                      </p:tavLst>
                                    </p:anim>
                                    <p:anim calcmode="lin" valueType="num">
                                      <p:cBhvr additive="base">
                                        <p:cTn id="224" dur="500" fill="hold"/>
                                        <p:tgtEl>
                                          <p:spTgt spid="48"/>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50"/>
                                        </p:tgtEl>
                                        <p:attrNameLst>
                                          <p:attrName>style.visibility</p:attrName>
                                        </p:attrNameLst>
                                      </p:cBhvr>
                                      <p:to>
                                        <p:strVal val="visible"/>
                                      </p:to>
                                    </p:set>
                                    <p:anim calcmode="lin" valueType="num">
                                      <p:cBhvr additive="base">
                                        <p:cTn id="227" dur="500" fill="hold"/>
                                        <p:tgtEl>
                                          <p:spTgt spid="50"/>
                                        </p:tgtEl>
                                        <p:attrNameLst>
                                          <p:attrName>ppt_x</p:attrName>
                                        </p:attrNameLst>
                                      </p:cBhvr>
                                      <p:tavLst>
                                        <p:tav tm="0">
                                          <p:val>
                                            <p:strVal val="#ppt_x"/>
                                          </p:val>
                                        </p:tav>
                                        <p:tav tm="100000">
                                          <p:val>
                                            <p:strVal val="#ppt_x"/>
                                          </p:val>
                                        </p:tav>
                                      </p:tavLst>
                                    </p:anim>
                                    <p:anim calcmode="lin" valueType="num">
                                      <p:cBhvr additive="base">
                                        <p:cTn id="228" dur="500" fill="hold"/>
                                        <p:tgtEl>
                                          <p:spTgt spid="50"/>
                                        </p:tgtEl>
                                        <p:attrNameLst>
                                          <p:attrName>ppt_y</p:attrName>
                                        </p:attrNameLst>
                                      </p:cBhvr>
                                      <p:tavLst>
                                        <p:tav tm="0">
                                          <p:val>
                                            <p:strVal val="1+#ppt_h/2"/>
                                          </p:val>
                                        </p:tav>
                                        <p:tav tm="100000">
                                          <p:val>
                                            <p:strVal val="#ppt_y"/>
                                          </p:val>
                                        </p:tav>
                                      </p:tavLst>
                                    </p:anim>
                                  </p:childTnLst>
                                </p:cTn>
                              </p:par>
                              <p:par>
                                <p:cTn id="229" presetID="2" presetClass="entr" presetSubtype="4" fill="hold" grpId="0" nodeType="withEffect">
                                  <p:stCondLst>
                                    <p:cond delay="0"/>
                                  </p:stCondLst>
                                  <p:childTnLst>
                                    <p:set>
                                      <p:cBhvr>
                                        <p:cTn id="230" dur="1" fill="hold">
                                          <p:stCondLst>
                                            <p:cond delay="0"/>
                                          </p:stCondLst>
                                        </p:cTn>
                                        <p:tgtEl>
                                          <p:spTgt spid="49"/>
                                        </p:tgtEl>
                                        <p:attrNameLst>
                                          <p:attrName>style.visibility</p:attrName>
                                        </p:attrNameLst>
                                      </p:cBhvr>
                                      <p:to>
                                        <p:strVal val="visible"/>
                                      </p:to>
                                    </p:set>
                                    <p:anim calcmode="lin" valueType="num">
                                      <p:cBhvr additive="base">
                                        <p:cTn id="231" dur="500" fill="hold"/>
                                        <p:tgtEl>
                                          <p:spTgt spid="49"/>
                                        </p:tgtEl>
                                        <p:attrNameLst>
                                          <p:attrName>ppt_x</p:attrName>
                                        </p:attrNameLst>
                                      </p:cBhvr>
                                      <p:tavLst>
                                        <p:tav tm="0">
                                          <p:val>
                                            <p:strVal val="#ppt_x"/>
                                          </p:val>
                                        </p:tav>
                                        <p:tav tm="100000">
                                          <p:val>
                                            <p:strVal val="#ppt_x"/>
                                          </p:val>
                                        </p:tav>
                                      </p:tavLst>
                                    </p:anim>
                                    <p:anim calcmode="lin" valueType="num">
                                      <p:cBhvr additive="base">
                                        <p:cTn id="23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grpId="0" nodeType="click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fade">
                                      <p:cBhvr>
                                        <p:cTn id="237" dur="1000"/>
                                        <p:tgtEl>
                                          <p:spTgt spid="58"/>
                                        </p:tgtEl>
                                      </p:cBhvr>
                                    </p:animEffect>
                                    <p:anim calcmode="lin" valueType="num">
                                      <p:cBhvr>
                                        <p:cTn id="238" dur="1000" fill="hold"/>
                                        <p:tgtEl>
                                          <p:spTgt spid="58"/>
                                        </p:tgtEl>
                                        <p:attrNameLst>
                                          <p:attrName>ppt_x</p:attrName>
                                        </p:attrNameLst>
                                      </p:cBhvr>
                                      <p:tavLst>
                                        <p:tav tm="0">
                                          <p:val>
                                            <p:strVal val="#ppt_x"/>
                                          </p:val>
                                        </p:tav>
                                        <p:tav tm="100000">
                                          <p:val>
                                            <p:strVal val="#ppt_x"/>
                                          </p:val>
                                        </p:tav>
                                      </p:tavLst>
                                    </p:anim>
                                    <p:anim calcmode="lin" valueType="num">
                                      <p:cBhvr>
                                        <p:cTn id="23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14" presetClass="entr" presetSubtype="10" fill="hold" grpId="0" nodeType="clickEffect">
                                  <p:stCondLst>
                                    <p:cond delay="0"/>
                                  </p:stCondLst>
                                  <p:childTnLst>
                                    <p:set>
                                      <p:cBhvr>
                                        <p:cTn id="243" dur="1" fill="hold">
                                          <p:stCondLst>
                                            <p:cond delay="0"/>
                                          </p:stCondLst>
                                        </p:cTn>
                                        <p:tgtEl>
                                          <p:spTgt spid="74"/>
                                        </p:tgtEl>
                                        <p:attrNameLst>
                                          <p:attrName>style.visibility</p:attrName>
                                        </p:attrNameLst>
                                      </p:cBhvr>
                                      <p:to>
                                        <p:strVal val="visible"/>
                                      </p:to>
                                    </p:set>
                                    <p:animEffect transition="in" filter="randombar(horizontal)">
                                      <p:cBhvr>
                                        <p:cTn id="244" dur="500"/>
                                        <p:tgtEl>
                                          <p:spTgt spid="74"/>
                                        </p:tgtEl>
                                      </p:cBhvr>
                                    </p:animEffect>
                                  </p:childTnLst>
                                </p:cTn>
                              </p:par>
                              <p:par>
                                <p:cTn id="245" presetID="14" presetClass="entr" presetSubtype="10" fill="hold" grpId="0" nodeType="withEffect">
                                  <p:stCondLst>
                                    <p:cond delay="0"/>
                                  </p:stCondLst>
                                  <p:childTnLst>
                                    <p:set>
                                      <p:cBhvr>
                                        <p:cTn id="246" dur="1" fill="hold">
                                          <p:stCondLst>
                                            <p:cond delay="0"/>
                                          </p:stCondLst>
                                        </p:cTn>
                                        <p:tgtEl>
                                          <p:spTgt spid="70"/>
                                        </p:tgtEl>
                                        <p:attrNameLst>
                                          <p:attrName>style.visibility</p:attrName>
                                        </p:attrNameLst>
                                      </p:cBhvr>
                                      <p:to>
                                        <p:strVal val="visible"/>
                                      </p:to>
                                    </p:set>
                                    <p:animEffect transition="in" filter="randombar(horizontal)">
                                      <p:cBhvr>
                                        <p:cTn id="247" dur="500"/>
                                        <p:tgtEl>
                                          <p:spTgt spid="70"/>
                                        </p:tgtEl>
                                      </p:cBhvr>
                                    </p:animEffect>
                                  </p:childTnLst>
                                </p:cTn>
                              </p:par>
                              <p:par>
                                <p:cTn id="248" presetID="14" presetClass="entr" presetSubtype="10" fill="hold" grpId="0" nodeType="withEffect">
                                  <p:stCondLst>
                                    <p:cond delay="0"/>
                                  </p:stCondLst>
                                  <p:childTnLst>
                                    <p:set>
                                      <p:cBhvr>
                                        <p:cTn id="249" dur="1" fill="hold">
                                          <p:stCondLst>
                                            <p:cond delay="0"/>
                                          </p:stCondLst>
                                        </p:cTn>
                                        <p:tgtEl>
                                          <p:spTgt spid="71"/>
                                        </p:tgtEl>
                                        <p:attrNameLst>
                                          <p:attrName>style.visibility</p:attrName>
                                        </p:attrNameLst>
                                      </p:cBhvr>
                                      <p:to>
                                        <p:strVal val="visible"/>
                                      </p:to>
                                    </p:set>
                                    <p:animEffect transition="in" filter="randombar(horizontal)">
                                      <p:cBhvr>
                                        <p:cTn id="250" dur="500"/>
                                        <p:tgtEl>
                                          <p:spTgt spid="71"/>
                                        </p:tgtEl>
                                      </p:cBhvr>
                                    </p:animEffect>
                                  </p:childTnLst>
                                </p:cTn>
                              </p:par>
                              <p:par>
                                <p:cTn id="251" presetID="14" presetClass="entr" presetSubtype="10" fill="hold" grpId="0" nodeType="withEffect">
                                  <p:stCondLst>
                                    <p:cond delay="0"/>
                                  </p:stCondLst>
                                  <p:childTnLst>
                                    <p:set>
                                      <p:cBhvr>
                                        <p:cTn id="252" dur="1" fill="hold">
                                          <p:stCondLst>
                                            <p:cond delay="0"/>
                                          </p:stCondLst>
                                        </p:cTn>
                                        <p:tgtEl>
                                          <p:spTgt spid="75"/>
                                        </p:tgtEl>
                                        <p:attrNameLst>
                                          <p:attrName>style.visibility</p:attrName>
                                        </p:attrNameLst>
                                      </p:cBhvr>
                                      <p:to>
                                        <p:strVal val="visible"/>
                                      </p:to>
                                    </p:set>
                                    <p:animEffect transition="in" filter="randombar(horizontal)">
                                      <p:cBhvr>
                                        <p:cTn id="253" dur="500"/>
                                        <p:tgtEl>
                                          <p:spTgt spid="75"/>
                                        </p:tgtEl>
                                      </p:cBhvr>
                                    </p:animEffect>
                                  </p:childTnLst>
                                </p:cTn>
                              </p:par>
                              <p:par>
                                <p:cTn id="254" presetID="14" presetClass="entr" presetSubtype="10" fill="hold" grpId="0" nodeType="withEffect">
                                  <p:stCondLst>
                                    <p:cond delay="0"/>
                                  </p:stCondLst>
                                  <p:childTnLst>
                                    <p:set>
                                      <p:cBhvr>
                                        <p:cTn id="255" dur="1" fill="hold">
                                          <p:stCondLst>
                                            <p:cond delay="0"/>
                                          </p:stCondLst>
                                        </p:cTn>
                                        <p:tgtEl>
                                          <p:spTgt spid="76"/>
                                        </p:tgtEl>
                                        <p:attrNameLst>
                                          <p:attrName>style.visibility</p:attrName>
                                        </p:attrNameLst>
                                      </p:cBhvr>
                                      <p:to>
                                        <p:strVal val="visible"/>
                                      </p:to>
                                    </p:set>
                                    <p:animEffect transition="in" filter="randombar(horizontal)">
                                      <p:cBhvr>
                                        <p:cTn id="256" dur="500"/>
                                        <p:tgtEl>
                                          <p:spTgt spid="76"/>
                                        </p:tgtEl>
                                      </p:cBhvr>
                                    </p:animEffect>
                                  </p:childTnLst>
                                </p:cTn>
                              </p:par>
                              <p:par>
                                <p:cTn id="257" presetID="14" presetClass="entr" presetSubtype="10" fill="hold" grpId="0" nodeType="withEffect">
                                  <p:stCondLst>
                                    <p:cond delay="0"/>
                                  </p:stCondLst>
                                  <p:childTnLst>
                                    <p:set>
                                      <p:cBhvr>
                                        <p:cTn id="258" dur="1" fill="hold">
                                          <p:stCondLst>
                                            <p:cond delay="0"/>
                                          </p:stCondLst>
                                        </p:cTn>
                                        <p:tgtEl>
                                          <p:spTgt spid="73"/>
                                        </p:tgtEl>
                                        <p:attrNameLst>
                                          <p:attrName>style.visibility</p:attrName>
                                        </p:attrNameLst>
                                      </p:cBhvr>
                                      <p:to>
                                        <p:strVal val="visible"/>
                                      </p:to>
                                    </p:set>
                                    <p:animEffect transition="in" filter="randombar(horizontal)">
                                      <p:cBhvr>
                                        <p:cTn id="259" dur="500"/>
                                        <p:tgtEl>
                                          <p:spTgt spid="73"/>
                                        </p:tgtEl>
                                      </p:cBhvr>
                                    </p:animEffect>
                                  </p:childTnLst>
                                </p:cTn>
                              </p:par>
                            </p:childTnLst>
                          </p:cTn>
                        </p:par>
                      </p:childTnLst>
                    </p:cTn>
                  </p:par>
                  <p:par>
                    <p:cTn id="260" fill="hold">
                      <p:stCondLst>
                        <p:cond delay="indefinite"/>
                      </p:stCondLst>
                      <p:childTnLst>
                        <p:par>
                          <p:cTn id="261" fill="hold">
                            <p:stCondLst>
                              <p:cond delay="0"/>
                            </p:stCondLst>
                            <p:childTnLst>
                              <p:par>
                                <p:cTn id="262" presetID="2" presetClass="entr" presetSubtype="4" fill="hold" nodeType="clickEffect">
                                  <p:stCondLst>
                                    <p:cond delay="0"/>
                                  </p:stCondLst>
                                  <p:childTnLst>
                                    <p:set>
                                      <p:cBhvr>
                                        <p:cTn id="263" dur="1" fill="hold">
                                          <p:stCondLst>
                                            <p:cond delay="0"/>
                                          </p:stCondLst>
                                        </p:cTn>
                                        <p:tgtEl>
                                          <p:spTgt spid="83"/>
                                        </p:tgtEl>
                                        <p:attrNameLst>
                                          <p:attrName>style.visibility</p:attrName>
                                        </p:attrNameLst>
                                      </p:cBhvr>
                                      <p:to>
                                        <p:strVal val="visible"/>
                                      </p:to>
                                    </p:set>
                                    <p:anim calcmode="lin" valueType="num">
                                      <p:cBhvr additive="base">
                                        <p:cTn id="264" dur="500" fill="hold"/>
                                        <p:tgtEl>
                                          <p:spTgt spid="83"/>
                                        </p:tgtEl>
                                        <p:attrNameLst>
                                          <p:attrName>ppt_x</p:attrName>
                                        </p:attrNameLst>
                                      </p:cBhvr>
                                      <p:tavLst>
                                        <p:tav tm="0">
                                          <p:val>
                                            <p:strVal val="#ppt_x"/>
                                          </p:val>
                                        </p:tav>
                                        <p:tav tm="100000">
                                          <p:val>
                                            <p:strVal val="#ppt_x"/>
                                          </p:val>
                                        </p:tav>
                                      </p:tavLst>
                                    </p:anim>
                                    <p:anim calcmode="lin" valueType="num">
                                      <p:cBhvr additive="base">
                                        <p:cTn id="265" dur="500" fill="hold"/>
                                        <p:tgtEl>
                                          <p:spTgt spid="83"/>
                                        </p:tgtEl>
                                        <p:attrNameLst>
                                          <p:attrName>ppt_y</p:attrName>
                                        </p:attrNameLst>
                                      </p:cBhvr>
                                      <p:tavLst>
                                        <p:tav tm="0">
                                          <p:val>
                                            <p:strVal val="1+#ppt_h/2"/>
                                          </p:val>
                                        </p:tav>
                                        <p:tav tm="100000">
                                          <p:val>
                                            <p:strVal val="#ppt_y"/>
                                          </p:val>
                                        </p:tav>
                                      </p:tavLst>
                                    </p:anim>
                                  </p:childTnLst>
                                </p:cTn>
                              </p:par>
                              <p:par>
                                <p:cTn id="266" presetID="2" presetClass="entr" presetSubtype="4" fill="hold" nodeType="withEffect">
                                  <p:stCondLst>
                                    <p:cond delay="0"/>
                                  </p:stCondLst>
                                  <p:childTnLst>
                                    <p:set>
                                      <p:cBhvr>
                                        <p:cTn id="267" dur="1" fill="hold">
                                          <p:stCondLst>
                                            <p:cond delay="0"/>
                                          </p:stCondLst>
                                        </p:cTn>
                                        <p:tgtEl>
                                          <p:spTgt spid="80"/>
                                        </p:tgtEl>
                                        <p:attrNameLst>
                                          <p:attrName>style.visibility</p:attrName>
                                        </p:attrNameLst>
                                      </p:cBhvr>
                                      <p:to>
                                        <p:strVal val="visible"/>
                                      </p:to>
                                    </p:set>
                                    <p:anim calcmode="lin" valueType="num">
                                      <p:cBhvr additive="base">
                                        <p:cTn id="268" dur="500" fill="hold"/>
                                        <p:tgtEl>
                                          <p:spTgt spid="80"/>
                                        </p:tgtEl>
                                        <p:attrNameLst>
                                          <p:attrName>ppt_x</p:attrName>
                                        </p:attrNameLst>
                                      </p:cBhvr>
                                      <p:tavLst>
                                        <p:tav tm="0">
                                          <p:val>
                                            <p:strVal val="#ppt_x"/>
                                          </p:val>
                                        </p:tav>
                                        <p:tav tm="100000">
                                          <p:val>
                                            <p:strVal val="#ppt_x"/>
                                          </p:val>
                                        </p:tav>
                                      </p:tavLst>
                                    </p:anim>
                                    <p:anim calcmode="lin" valueType="num">
                                      <p:cBhvr additive="base">
                                        <p:cTn id="269" dur="500" fill="hold"/>
                                        <p:tgtEl>
                                          <p:spTgt spid="80"/>
                                        </p:tgtEl>
                                        <p:attrNameLst>
                                          <p:attrName>ppt_y</p:attrName>
                                        </p:attrNameLst>
                                      </p:cBhvr>
                                      <p:tavLst>
                                        <p:tav tm="0">
                                          <p:val>
                                            <p:strVal val="1+#ppt_h/2"/>
                                          </p:val>
                                        </p:tav>
                                        <p:tav tm="100000">
                                          <p:val>
                                            <p:strVal val="#ppt_y"/>
                                          </p:val>
                                        </p:tav>
                                      </p:tavLst>
                                    </p:anim>
                                  </p:childTnLst>
                                </p:cTn>
                              </p:par>
                              <p:par>
                                <p:cTn id="270" presetID="2" presetClass="entr" presetSubtype="4" fill="hold" nodeType="withEffect">
                                  <p:stCondLst>
                                    <p:cond delay="0"/>
                                  </p:stCondLst>
                                  <p:childTnLst>
                                    <p:set>
                                      <p:cBhvr>
                                        <p:cTn id="271" dur="1" fill="hold">
                                          <p:stCondLst>
                                            <p:cond delay="0"/>
                                          </p:stCondLst>
                                        </p:cTn>
                                        <p:tgtEl>
                                          <p:spTgt spid="78"/>
                                        </p:tgtEl>
                                        <p:attrNameLst>
                                          <p:attrName>style.visibility</p:attrName>
                                        </p:attrNameLst>
                                      </p:cBhvr>
                                      <p:to>
                                        <p:strVal val="visible"/>
                                      </p:to>
                                    </p:set>
                                    <p:anim calcmode="lin" valueType="num">
                                      <p:cBhvr additive="base">
                                        <p:cTn id="272" dur="500" fill="hold"/>
                                        <p:tgtEl>
                                          <p:spTgt spid="78"/>
                                        </p:tgtEl>
                                        <p:attrNameLst>
                                          <p:attrName>ppt_x</p:attrName>
                                        </p:attrNameLst>
                                      </p:cBhvr>
                                      <p:tavLst>
                                        <p:tav tm="0">
                                          <p:val>
                                            <p:strVal val="#ppt_x"/>
                                          </p:val>
                                        </p:tav>
                                        <p:tav tm="100000">
                                          <p:val>
                                            <p:strVal val="#ppt_x"/>
                                          </p:val>
                                        </p:tav>
                                      </p:tavLst>
                                    </p:anim>
                                    <p:anim calcmode="lin" valueType="num">
                                      <p:cBhvr additive="base">
                                        <p:cTn id="273" dur="500" fill="hold"/>
                                        <p:tgtEl>
                                          <p:spTgt spid="78"/>
                                        </p:tgtEl>
                                        <p:attrNameLst>
                                          <p:attrName>ppt_y</p:attrName>
                                        </p:attrNameLst>
                                      </p:cBhvr>
                                      <p:tavLst>
                                        <p:tav tm="0">
                                          <p:val>
                                            <p:strVal val="1+#ppt_h/2"/>
                                          </p:val>
                                        </p:tav>
                                        <p:tav tm="100000">
                                          <p:val>
                                            <p:strVal val="#ppt_y"/>
                                          </p:val>
                                        </p:tav>
                                      </p:tavLst>
                                    </p:anim>
                                  </p:childTnLst>
                                </p:cTn>
                              </p:par>
                              <p:par>
                                <p:cTn id="274" presetID="2" presetClass="entr" presetSubtype="4" fill="hold" nodeType="withEffect">
                                  <p:stCondLst>
                                    <p:cond delay="0"/>
                                  </p:stCondLst>
                                  <p:childTnLst>
                                    <p:set>
                                      <p:cBhvr>
                                        <p:cTn id="275" dur="1" fill="hold">
                                          <p:stCondLst>
                                            <p:cond delay="0"/>
                                          </p:stCondLst>
                                        </p:cTn>
                                        <p:tgtEl>
                                          <p:spTgt spid="77"/>
                                        </p:tgtEl>
                                        <p:attrNameLst>
                                          <p:attrName>style.visibility</p:attrName>
                                        </p:attrNameLst>
                                      </p:cBhvr>
                                      <p:to>
                                        <p:strVal val="visible"/>
                                      </p:to>
                                    </p:set>
                                    <p:anim calcmode="lin" valueType="num">
                                      <p:cBhvr additive="base">
                                        <p:cTn id="276" dur="500" fill="hold"/>
                                        <p:tgtEl>
                                          <p:spTgt spid="77"/>
                                        </p:tgtEl>
                                        <p:attrNameLst>
                                          <p:attrName>ppt_x</p:attrName>
                                        </p:attrNameLst>
                                      </p:cBhvr>
                                      <p:tavLst>
                                        <p:tav tm="0">
                                          <p:val>
                                            <p:strVal val="#ppt_x"/>
                                          </p:val>
                                        </p:tav>
                                        <p:tav tm="100000">
                                          <p:val>
                                            <p:strVal val="#ppt_x"/>
                                          </p:val>
                                        </p:tav>
                                      </p:tavLst>
                                    </p:anim>
                                    <p:anim calcmode="lin" valueType="num">
                                      <p:cBhvr additive="base">
                                        <p:cTn id="277" dur="500" fill="hold"/>
                                        <p:tgtEl>
                                          <p:spTgt spid="77"/>
                                        </p:tgtEl>
                                        <p:attrNameLst>
                                          <p:attrName>ppt_y</p:attrName>
                                        </p:attrNameLst>
                                      </p:cBhvr>
                                      <p:tavLst>
                                        <p:tav tm="0">
                                          <p:val>
                                            <p:strVal val="1+#ppt_h/2"/>
                                          </p:val>
                                        </p:tav>
                                        <p:tav tm="100000">
                                          <p:val>
                                            <p:strVal val="#ppt_y"/>
                                          </p:val>
                                        </p:tav>
                                      </p:tavLst>
                                    </p:anim>
                                  </p:childTnLst>
                                </p:cTn>
                              </p:par>
                              <p:par>
                                <p:cTn id="278" presetID="2" presetClass="entr" presetSubtype="4" fill="hold" grpId="0" nodeType="withEffect">
                                  <p:stCondLst>
                                    <p:cond delay="0"/>
                                  </p:stCondLst>
                                  <p:childTnLst>
                                    <p:set>
                                      <p:cBhvr>
                                        <p:cTn id="279" dur="1" fill="hold">
                                          <p:stCondLst>
                                            <p:cond delay="0"/>
                                          </p:stCondLst>
                                        </p:cTn>
                                        <p:tgtEl>
                                          <p:spTgt spid="68"/>
                                        </p:tgtEl>
                                        <p:attrNameLst>
                                          <p:attrName>style.visibility</p:attrName>
                                        </p:attrNameLst>
                                      </p:cBhvr>
                                      <p:to>
                                        <p:strVal val="visible"/>
                                      </p:to>
                                    </p:set>
                                    <p:anim calcmode="lin" valueType="num">
                                      <p:cBhvr additive="base">
                                        <p:cTn id="280" dur="500" fill="hold"/>
                                        <p:tgtEl>
                                          <p:spTgt spid="68"/>
                                        </p:tgtEl>
                                        <p:attrNameLst>
                                          <p:attrName>ppt_x</p:attrName>
                                        </p:attrNameLst>
                                      </p:cBhvr>
                                      <p:tavLst>
                                        <p:tav tm="0">
                                          <p:val>
                                            <p:strVal val="#ppt_x"/>
                                          </p:val>
                                        </p:tav>
                                        <p:tav tm="100000">
                                          <p:val>
                                            <p:strVal val="#ppt_x"/>
                                          </p:val>
                                        </p:tav>
                                      </p:tavLst>
                                    </p:anim>
                                    <p:anim calcmode="lin" valueType="num">
                                      <p:cBhvr additive="base">
                                        <p:cTn id="281" dur="500" fill="hold"/>
                                        <p:tgtEl>
                                          <p:spTgt spid="68"/>
                                        </p:tgtEl>
                                        <p:attrNameLst>
                                          <p:attrName>ppt_y</p:attrName>
                                        </p:attrNameLst>
                                      </p:cBhvr>
                                      <p:tavLst>
                                        <p:tav tm="0">
                                          <p:val>
                                            <p:strVal val="1+#ppt_h/2"/>
                                          </p:val>
                                        </p:tav>
                                        <p:tav tm="100000">
                                          <p:val>
                                            <p:strVal val="#ppt_y"/>
                                          </p:val>
                                        </p:tav>
                                      </p:tavLst>
                                    </p:anim>
                                  </p:childTnLst>
                                </p:cTn>
                              </p:par>
                              <p:par>
                                <p:cTn id="282" presetID="2" presetClass="entr" presetSubtype="4" fill="hold" grpId="0" nodeType="withEffect">
                                  <p:stCondLst>
                                    <p:cond delay="0"/>
                                  </p:stCondLst>
                                  <p:childTnLst>
                                    <p:set>
                                      <p:cBhvr>
                                        <p:cTn id="283" dur="1" fill="hold">
                                          <p:stCondLst>
                                            <p:cond delay="0"/>
                                          </p:stCondLst>
                                        </p:cTn>
                                        <p:tgtEl>
                                          <p:spTgt spid="67"/>
                                        </p:tgtEl>
                                        <p:attrNameLst>
                                          <p:attrName>style.visibility</p:attrName>
                                        </p:attrNameLst>
                                      </p:cBhvr>
                                      <p:to>
                                        <p:strVal val="visible"/>
                                      </p:to>
                                    </p:set>
                                    <p:anim calcmode="lin" valueType="num">
                                      <p:cBhvr additive="base">
                                        <p:cTn id="284" dur="500" fill="hold"/>
                                        <p:tgtEl>
                                          <p:spTgt spid="67"/>
                                        </p:tgtEl>
                                        <p:attrNameLst>
                                          <p:attrName>ppt_x</p:attrName>
                                        </p:attrNameLst>
                                      </p:cBhvr>
                                      <p:tavLst>
                                        <p:tav tm="0">
                                          <p:val>
                                            <p:strVal val="#ppt_x"/>
                                          </p:val>
                                        </p:tav>
                                        <p:tav tm="100000">
                                          <p:val>
                                            <p:strVal val="#ppt_x"/>
                                          </p:val>
                                        </p:tav>
                                      </p:tavLst>
                                    </p:anim>
                                    <p:anim calcmode="lin" valueType="num">
                                      <p:cBhvr additive="base">
                                        <p:cTn id="285" dur="500" fill="hold"/>
                                        <p:tgtEl>
                                          <p:spTgt spid="67"/>
                                        </p:tgtEl>
                                        <p:attrNameLst>
                                          <p:attrName>ppt_y</p:attrName>
                                        </p:attrNameLst>
                                      </p:cBhvr>
                                      <p:tavLst>
                                        <p:tav tm="0">
                                          <p:val>
                                            <p:strVal val="1+#ppt_h/2"/>
                                          </p:val>
                                        </p:tav>
                                        <p:tav tm="100000">
                                          <p:val>
                                            <p:strVal val="#ppt_y"/>
                                          </p:val>
                                        </p:tav>
                                      </p:tavLst>
                                    </p:anim>
                                  </p:childTnLst>
                                </p:cTn>
                              </p:par>
                              <p:par>
                                <p:cTn id="286" presetID="2" presetClass="entr" presetSubtype="4" fill="hold" grpId="0" nodeType="withEffect">
                                  <p:stCondLst>
                                    <p:cond delay="0"/>
                                  </p:stCondLst>
                                  <p:childTnLst>
                                    <p:set>
                                      <p:cBhvr>
                                        <p:cTn id="287" dur="1" fill="hold">
                                          <p:stCondLst>
                                            <p:cond delay="0"/>
                                          </p:stCondLst>
                                        </p:cTn>
                                        <p:tgtEl>
                                          <p:spTgt spid="66"/>
                                        </p:tgtEl>
                                        <p:attrNameLst>
                                          <p:attrName>style.visibility</p:attrName>
                                        </p:attrNameLst>
                                      </p:cBhvr>
                                      <p:to>
                                        <p:strVal val="visible"/>
                                      </p:to>
                                    </p:set>
                                    <p:anim calcmode="lin" valueType="num">
                                      <p:cBhvr additive="base">
                                        <p:cTn id="288" dur="500" fill="hold"/>
                                        <p:tgtEl>
                                          <p:spTgt spid="66"/>
                                        </p:tgtEl>
                                        <p:attrNameLst>
                                          <p:attrName>ppt_x</p:attrName>
                                        </p:attrNameLst>
                                      </p:cBhvr>
                                      <p:tavLst>
                                        <p:tav tm="0">
                                          <p:val>
                                            <p:strVal val="#ppt_x"/>
                                          </p:val>
                                        </p:tav>
                                        <p:tav tm="100000">
                                          <p:val>
                                            <p:strVal val="#ppt_x"/>
                                          </p:val>
                                        </p:tav>
                                      </p:tavLst>
                                    </p:anim>
                                    <p:anim calcmode="lin" valueType="num">
                                      <p:cBhvr additive="base">
                                        <p:cTn id="289" dur="500" fill="hold"/>
                                        <p:tgtEl>
                                          <p:spTgt spid="66"/>
                                        </p:tgtEl>
                                        <p:attrNameLst>
                                          <p:attrName>ppt_y</p:attrName>
                                        </p:attrNameLst>
                                      </p:cBhvr>
                                      <p:tavLst>
                                        <p:tav tm="0">
                                          <p:val>
                                            <p:strVal val="1+#ppt_h/2"/>
                                          </p:val>
                                        </p:tav>
                                        <p:tav tm="100000">
                                          <p:val>
                                            <p:strVal val="#ppt_y"/>
                                          </p:val>
                                        </p:tav>
                                      </p:tavLst>
                                    </p:anim>
                                  </p:childTnLst>
                                </p:cTn>
                              </p:par>
                              <p:par>
                                <p:cTn id="290" presetID="2" presetClass="entr" presetSubtype="4" fill="hold" grpId="0" nodeType="withEffect">
                                  <p:stCondLst>
                                    <p:cond delay="0"/>
                                  </p:stCondLst>
                                  <p:childTnLst>
                                    <p:set>
                                      <p:cBhvr>
                                        <p:cTn id="291" dur="1" fill="hold">
                                          <p:stCondLst>
                                            <p:cond delay="0"/>
                                          </p:stCondLst>
                                        </p:cTn>
                                        <p:tgtEl>
                                          <p:spTgt spid="57"/>
                                        </p:tgtEl>
                                        <p:attrNameLst>
                                          <p:attrName>style.visibility</p:attrName>
                                        </p:attrNameLst>
                                      </p:cBhvr>
                                      <p:to>
                                        <p:strVal val="visible"/>
                                      </p:to>
                                    </p:set>
                                    <p:anim calcmode="lin" valueType="num">
                                      <p:cBhvr additive="base">
                                        <p:cTn id="292" dur="500" fill="hold"/>
                                        <p:tgtEl>
                                          <p:spTgt spid="57"/>
                                        </p:tgtEl>
                                        <p:attrNameLst>
                                          <p:attrName>ppt_x</p:attrName>
                                        </p:attrNameLst>
                                      </p:cBhvr>
                                      <p:tavLst>
                                        <p:tav tm="0">
                                          <p:val>
                                            <p:strVal val="#ppt_x"/>
                                          </p:val>
                                        </p:tav>
                                        <p:tav tm="100000">
                                          <p:val>
                                            <p:strVal val="#ppt_x"/>
                                          </p:val>
                                        </p:tav>
                                      </p:tavLst>
                                    </p:anim>
                                    <p:anim calcmode="lin" valueType="num">
                                      <p:cBhvr additive="base">
                                        <p:cTn id="29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3" grpId="0" animBg="1"/>
      <p:bldP spid="10" grpId="0" animBg="1"/>
      <p:bldP spid="11" grpId="0" animBg="1"/>
      <p:bldP spid="12" grpId="0" animBg="1"/>
      <p:bldP spid="14" grpId="0" animBg="1"/>
      <p:bldP spid="15" grpId="0" animBg="1"/>
      <p:bldP spid="16" grpId="0" animBg="1"/>
      <p:bldP spid="17"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 grpId="0" animBg="1"/>
      <p:bldP spid="39" grpId="0" animBg="1"/>
      <p:bldP spid="41" grpId="0" animBg="1"/>
      <p:bldP spid="42" grpId="0" animBg="1"/>
      <p:bldP spid="9" grpId="0" animBg="1"/>
      <p:bldP spid="44" grpId="0" animBg="1"/>
      <p:bldP spid="45" grpId="0" animBg="1"/>
      <p:bldP spid="46" grpId="0" animBg="1"/>
      <p:bldP spid="47" grpId="0" animBg="1"/>
      <p:bldP spid="48" grpId="0" animBg="1"/>
      <p:bldP spid="49" grpId="0" animBg="1"/>
      <p:bldP spid="50" grpId="0" animBg="1"/>
      <p:bldP spid="38" grpId="0" animBg="1"/>
      <p:bldP spid="57" grpId="0" animBg="1"/>
      <p:bldP spid="66" grpId="0" animBg="1"/>
      <p:bldP spid="67" grpId="0" animBg="1"/>
      <p:bldP spid="68" grpId="0" animBg="1"/>
      <p:bldP spid="58" grpId="0" animBg="1"/>
      <p:bldP spid="70" grpId="0" animBg="1"/>
      <p:bldP spid="71" grpId="0" animBg="1"/>
      <p:bldP spid="73" grpId="0" animBg="1"/>
      <p:bldP spid="74" grpId="0" animBg="1"/>
      <p:bldP spid="75" grpId="0" animBg="1"/>
      <p:bldP spid="7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SAP Fiori Launchpad content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F7D89334-9F49-479D-9AAB-0683DEAB7364}"/>
              </a:ext>
            </a:extLst>
          </p:cNvPr>
          <p:cNvSpPr txBox="1"/>
          <p:nvPr/>
        </p:nvSpPr>
        <p:spPr>
          <a:xfrm>
            <a:off x="286327" y="970954"/>
            <a:ext cx="11734751" cy="5355312"/>
          </a:xfrm>
          <a:prstGeom prst="rect">
            <a:avLst/>
          </a:prstGeom>
          <a:noFill/>
        </p:spPr>
        <p:txBody>
          <a:bodyPr wrap="square" rtlCol="0">
            <a:spAutoFit/>
          </a:bodyPr>
          <a:lstStyle/>
          <a:p>
            <a:r>
              <a:rPr lang="en-US" dirty="0"/>
              <a:t>SAP Fiori provides standard catalog, groups and roles delivered with their product (s/4hana) to make life of users and security consultants easy to adapt and activate solution faster. All the apps related to a particular job function are more standard as per best-practice. This will save time and effort and brings down the total cost of implementation. You can avoid creating manual tiles for sap standard apps. This allows the business to use sap fiori content out-of-box.</a:t>
            </a:r>
          </a:p>
          <a:p>
            <a:r>
              <a:rPr lang="en-US" b="1" dirty="0"/>
              <a:t>Below is the structure of the content ho sap delivers (Catalogs, Roles, Groups, Tiles, Target mappings, Sem object)</a:t>
            </a:r>
          </a:p>
          <a:p>
            <a:pPr marL="342900" indent="-342900">
              <a:buAutoNum type="arabicPeriod"/>
            </a:pPr>
            <a:r>
              <a:rPr lang="en-US" dirty="0"/>
              <a:t>Technical Catalog (SAP_TC)- a technical catalog contains </a:t>
            </a:r>
            <a:r>
              <a:rPr lang="en-US" b="1" dirty="0"/>
              <a:t>all the business application tiles and target mappings </a:t>
            </a:r>
            <a:r>
              <a:rPr lang="en-US" dirty="0"/>
              <a:t>related to </a:t>
            </a:r>
            <a:r>
              <a:rPr lang="en-US" u="sng" dirty="0"/>
              <a:t>whole area,</a:t>
            </a:r>
            <a:r>
              <a:rPr lang="en-US" dirty="0"/>
              <a:t> e.g. there is one technical catalog for sales (SAP_TC_CEC_SD_COMMON).</a:t>
            </a:r>
            <a:r>
              <a:rPr lang="en-US" b="1" dirty="0"/>
              <a:t> </a:t>
            </a:r>
          </a:p>
          <a:p>
            <a:pPr marL="342900" indent="-342900">
              <a:buAutoNum type="arabicPeriod"/>
            </a:pPr>
            <a:endParaRPr lang="en-US" b="1" dirty="0"/>
          </a:p>
          <a:p>
            <a:pPr marL="342900" indent="-342900">
              <a:buAutoNum type="arabicPeriod"/>
            </a:pPr>
            <a:r>
              <a:rPr lang="en-US" dirty="0"/>
              <a:t>Business catalog (SAP_BC) – a business catalog contains </a:t>
            </a:r>
            <a:r>
              <a:rPr lang="en-US" b="1" dirty="0"/>
              <a:t>all the business application tiles and target mappings </a:t>
            </a:r>
            <a:r>
              <a:rPr lang="en-US" dirty="0"/>
              <a:t>related to </a:t>
            </a:r>
            <a:r>
              <a:rPr lang="en-US" u="sng" dirty="0"/>
              <a:t>a particular business function/business user </a:t>
            </a:r>
            <a:r>
              <a:rPr lang="en-US" b="1" u="sng" dirty="0"/>
              <a:t>(e.g. Sales Representative, sales manager)</a:t>
            </a:r>
            <a:r>
              <a:rPr lang="en-US" dirty="0"/>
              <a:t> in a department. All the tiles and target mappings are created as REFERENCE from the technical catalog in the fiori launchpad designer. In case we have to customize the fiori security content, you would need also the tiles of standard apps, so we will create our own BC from TC.</a:t>
            </a:r>
          </a:p>
          <a:p>
            <a:pPr marL="342900" indent="-342900">
              <a:buAutoNum type="arabicPeriod"/>
            </a:pPr>
            <a:endParaRPr lang="en-US" dirty="0"/>
          </a:p>
          <a:p>
            <a:pPr marL="342900" indent="-342900">
              <a:buAutoNum type="arabicPeriod"/>
            </a:pPr>
            <a:r>
              <a:rPr lang="en-US" dirty="0"/>
              <a:t>Business Catalog Group (SAP_BCG_) – it is used to group apps, pertaining to the business need so that user can easily find the app on the screen in the correct group required to perform their tasks more effectively. This concept is deprecated from S/4HANA2020 and subsided by Pages and Spaces, At the moment SAP is not forcing to migrate, users have choice to continue with group for some more time. Rather dumping all apps on the screen, which makes it complex for end users to find the app, the grouping provides from functional point of view a good sense of access.</a:t>
            </a:r>
          </a:p>
        </p:txBody>
      </p:sp>
    </p:spTree>
    <p:extLst>
      <p:ext uri="{BB962C8B-B14F-4D97-AF65-F5344CB8AC3E}">
        <p14:creationId xmlns:p14="http://schemas.microsoft.com/office/powerpoint/2010/main" val="2740753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Continue…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2A0CDEC2-3981-4AFF-A904-880CE95FFE83}"/>
              </a:ext>
            </a:extLst>
          </p:cNvPr>
          <p:cNvSpPr txBox="1"/>
          <p:nvPr/>
        </p:nvSpPr>
        <p:spPr>
          <a:xfrm>
            <a:off x="151041" y="970954"/>
            <a:ext cx="11870037" cy="1477328"/>
          </a:xfrm>
          <a:prstGeom prst="rect">
            <a:avLst/>
          </a:prstGeom>
          <a:noFill/>
        </p:spPr>
        <p:txBody>
          <a:bodyPr wrap="square" rtlCol="0">
            <a:spAutoFit/>
          </a:bodyPr>
          <a:lstStyle/>
          <a:p>
            <a:r>
              <a:rPr lang="en-US" dirty="0"/>
              <a:t>4. Business Role (SAP_BR_) – Provided as template role. Business role contains all the business catalog and group inside the role as single access point for the content. Eventually a Role is what is assigned to user which gives access to tiles. Sap S/4HANA 2020 OP –</a:t>
            </a:r>
            <a:r>
              <a:rPr lang="en-US" dirty="0" err="1"/>
              <a:t>deliverys</a:t>
            </a:r>
            <a:r>
              <a:rPr lang="en-US" dirty="0"/>
              <a:t> 480+ business roles. This becomes foundation for Rapid Fiori activation for quick adaption of Fiori content. We provide the role name and search apps also by role in FLP ref. library.</a:t>
            </a:r>
          </a:p>
          <a:p>
            <a:r>
              <a:rPr lang="en-US" dirty="0"/>
              <a:t>The goal of fit-to-standard workshop is to map the roles to the users in the company.</a:t>
            </a:r>
          </a:p>
        </p:txBody>
      </p:sp>
    </p:spTree>
    <p:extLst>
      <p:ext uri="{BB962C8B-B14F-4D97-AF65-F5344CB8AC3E}">
        <p14:creationId xmlns:p14="http://schemas.microsoft.com/office/powerpoint/2010/main" val="1627047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How to activate all apps in one-go for a Business Role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DA007729-9522-4E7A-AED1-4E711A0444E3}"/>
              </a:ext>
            </a:extLst>
          </p:cNvPr>
          <p:cNvSpPr txBox="1"/>
          <p:nvPr/>
        </p:nvSpPr>
        <p:spPr>
          <a:xfrm>
            <a:off x="304800" y="1052945"/>
            <a:ext cx="11554691" cy="2031325"/>
          </a:xfrm>
          <a:prstGeom prst="rect">
            <a:avLst/>
          </a:prstGeom>
          <a:noFill/>
        </p:spPr>
        <p:txBody>
          <a:bodyPr wrap="square" rtlCol="0">
            <a:spAutoFit/>
          </a:bodyPr>
          <a:lstStyle/>
          <a:p>
            <a:r>
              <a:rPr lang="en-US" dirty="0"/>
              <a:t>SAP_FIORI_CONTENT_ACTIVATION – Responsible for activation of all the apps required by a business user pertaining to a business role.</a:t>
            </a:r>
          </a:p>
          <a:p>
            <a:endParaRPr lang="en-US" dirty="0"/>
          </a:p>
          <a:p>
            <a:r>
              <a:rPr lang="en-US" dirty="0"/>
              <a:t>When I ran task list for Role </a:t>
            </a:r>
            <a:r>
              <a:rPr lang="en-US" dirty="0" err="1"/>
              <a:t>internal_sales_rep</a:t>
            </a:r>
            <a:r>
              <a:rPr lang="en-US" dirty="0"/>
              <a:t>, system</a:t>
            </a:r>
          </a:p>
          <a:p>
            <a:pPr marL="342900" indent="-342900">
              <a:buAutoNum type="arabicPeriod"/>
            </a:pPr>
            <a:r>
              <a:rPr lang="en-US" dirty="0"/>
              <a:t>Activated all the </a:t>
            </a:r>
            <a:r>
              <a:rPr lang="en-US" dirty="0" err="1"/>
              <a:t>odata</a:t>
            </a:r>
            <a:r>
              <a:rPr lang="en-US" dirty="0"/>
              <a:t> services required to run all the fiori apps required for this role</a:t>
            </a:r>
          </a:p>
          <a:p>
            <a:pPr marL="342900" indent="-342900">
              <a:buFontTx/>
              <a:buAutoNum type="arabicPeriod"/>
            </a:pPr>
            <a:r>
              <a:rPr lang="en-US" dirty="0"/>
              <a:t>Also created a role with all the permission - Z_BR_INTERNAL_SALES_REP</a:t>
            </a:r>
          </a:p>
          <a:p>
            <a:pPr marL="342900" indent="-342900">
              <a:buAutoNum type="arabicPeriod"/>
            </a:pPr>
            <a:r>
              <a:rPr lang="en-US" dirty="0"/>
              <a:t>A test user was created for testing the apps for sales rep.</a:t>
            </a:r>
          </a:p>
        </p:txBody>
      </p:sp>
    </p:spTree>
    <p:extLst>
      <p:ext uri="{BB962C8B-B14F-4D97-AF65-F5344CB8AC3E}">
        <p14:creationId xmlns:p14="http://schemas.microsoft.com/office/powerpoint/2010/main" val="1510134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22</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261764" y="917469"/>
            <a:ext cx="5352370" cy="313932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S/4HANA Fiori Implementation – The statement</a:t>
            </a:r>
          </a:p>
          <a:p>
            <a:pPr marL="285750" indent="-285750">
              <a:buFont typeface="Arial" panose="020B0604020202020204" pitchFamily="34" charset="0"/>
              <a:buChar char="•"/>
            </a:pPr>
            <a:r>
              <a:rPr lang="it-IT" dirty="0">
                <a:solidFill>
                  <a:srgbClr val="242424"/>
                </a:solidFill>
              </a:rPr>
              <a:t>Some Standard SAP Roles in S/4HANA</a:t>
            </a:r>
          </a:p>
          <a:p>
            <a:pPr marL="285750" indent="-285750">
              <a:buFont typeface="Arial" panose="020B0604020202020204" pitchFamily="34" charset="0"/>
              <a:buChar char="•"/>
            </a:pPr>
            <a:r>
              <a:rPr lang="it-IT" dirty="0">
                <a:solidFill>
                  <a:srgbClr val="242424"/>
                </a:solidFill>
              </a:rPr>
              <a:t>Fiori Rapid Activation and Deployment</a:t>
            </a:r>
          </a:p>
          <a:p>
            <a:pPr marL="285750" indent="-285750">
              <a:buFont typeface="Arial" panose="020B0604020202020204" pitchFamily="34" charset="0"/>
              <a:buChar char="•"/>
            </a:pPr>
            <a:r>
              <a:rPr lang="it-IT" dirty="0">
                <a:solidFill>
                  <a:srgbClr val="242424"/>
                </a:solidFill>
              </a:rPr>
              <a:t>Rapid Deployment – Best Practice</a:t>
            </a:r>
          </a:p>
          <a:p>
            <a:pPr marL="285750" indent="-285750">
              <a:buFont typeface="Arial" panose="020B0604020202020204" pitchFamily="34" charset="0"/>
              <a:buChar char="•"/>
            </a:pPr>
            <a:r>
              <a:rPr lang="it-IT" dirty="0">
                <a:solidFill>
                  <a:srgbClr val="242424"/>
                </a:solidFill>
              </a:rPr>
              <a:t>Concept of Task List</a:t>
            </a:r>
          </a:p>
          <a:p>
            <a:pPr marL="285750" indent="-285750">
              <a:buFont typeface="Arial" panose="020B0604020202020204" pitchFamily="34" charset="0"/>
              <a:buChar char="•"/>
            </a:pPr>
            <a:r>
              <a:rPr lang="it-IT" dirty="0">
                <a:solidFill>
                  <a:srgbClr val="242424"/>
                </a:solidFill>
              </a:rPr>
              <a:t>Fiori Rapid Activation – Further Read</a:t>
            </a:r>
          </a:p>
          <a:p>
            <a:pPr marL="285750" indent="-285750">
              <a:buFont typeface="Arial" panose="020B0604020202020204" pitchFamily="34" charset="0"/>
              <a:buChar char="•"/>
            </a:pPr>
            <a:r>
              <a:rPr lang="it-IT" dirty="0">
                <a:solidFill>
                  <a:srgbClr val="242424"/>
                </a:solidFill>
              </a:rPr>
              <a:t>SAP Process and Standard Content</a:t>
            </a:r>
          </a:p>
          <a:p>
            <a:pPr marL="285750" indent="-285750">
              <a:buFont typeface="Arial" panose="020B0604020202020204" pitchFamily="34" charset="0"/>
              <a:buChar char="•"/>
            </a:pPr>
            <a:r>
              <a:rPr lang="it-IT" dirty="0">
                <a:solidFill>
                  <a:srgbClr val="242424"/>
                </a:solidFill>
              </a:rPr>
              <a:t>How SAP Designer their launchpad content</a:t>
            </a:r>
          </a:p>
          <a:p>
            <a:pPr marL="285750" indent="-285750">
              <a:buFont typeface="Arial" panose="020B0604020202020204" pitchFamily="34" charset="0"/>
              <a:buChar char="•"/>
            </a:pPr>
            <a:r>
              <a:rPr lang="it-IT" dirty="0">
                <a:solidFill>
                  <a:srgbClr val="242424"/>
                </a:solidFill>
              </a:rPr>
              <a:t>SAP Fiori Launchpad content</a:t>
            </a:r>
          </a:p>
          <a:p>
            <a:pPr marL="285750" indent="-285750">
              <a:buFont typeface="Arial" panose="020B0604020202020204" pitchFamily="34" charset="0"/>
              <a:buChar char="•"/>
            </a:pPr>
            <a:r>
              <a:rPr lang="en-US" dirty="0">
                <a:solidFill>
                  <a:srgbClr val="242424"/>
                </a:solidFill>
              </a:rPr>
              <a:t>How to activate all apps in one-go for a Business Role</a:t>
            </a: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2800" dirty="0">
                <a:solidFill>
                  <a:prstClr val="black"/>
                </a:solidFill>
                <a:latin typeface="Cooper Black" panose="0208090404030B020404" pitchFamily="18" charset="0"/>
              </a:rPr>
              <a:t>S/4HANA Fiori Implementation – The statement</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D074A594-FE13-49E3-B34F-99C1C1B94E57}"/>
              </a:ext>
            </a:extLst>
          </p:cNvPr>
          <p:cNvPicPr>
            <a:picLocks noChangeAspect="1"/>
          </p:cNvPicPr>
          <p:nvPr/>
        </p:nvPicPr>
        <p:blipFill>
          <a:blip r:embed="rId3"/>
          <a:stretch>
            <a:fillRect/>
          </a:stretch>
        </p:blipFill>
        <p:spPr>
          <a:xfrm>
            <a:off x="287255" y="839833"/>
            <a:ext cx="6981763" cy="2309201"/>
          </a:xfrm>
          <a:prstGeom prst="rect">
            <a:avLst/>
          </a:prstGeom>
        </p:spPr>
      </p:pic>
      <p:pic>
        <p:nvPicPr>
          <p:cNvPr id="3" name="Picture 2">
            <a:extLst>
              <a:ext uri="{FF2B5EF4-FFF2-40B4-BE49-F238E27FC236}">
                <a16:creationId xmlns:a16="http://schemas.microsoft.com/office/drawing/2014/main" id="{12E82536-A1A1-41BF-A151-45E1FB3EF4C6}"/>
              </a:ext>
            </a:extLst>
          </p:cNvPr>
          <p:cNvPicPr>
            <a:picLocks noChangeAspect="1"/>
          </p:cNvPicPr>
          <p:nvPr/>
        </p:nvPicPr>
        <p:blipFill>
          <a:blip r:embed="rId4"/>
          <a:stretch>
            <a:fillRect/>
          </a:stretch>
        </p:blipFill>
        <p:spPr>
          <a:xfrm>
            <a:off x="3361644" y="3061786"/>
            <a:ext cx="8543101" cy="3429000"/>
          </a:xfrm>
          <a:prstGeom prst="rect">
            <a:avLst/>
          </a:prstGeom>
        </p:spPr>
      </p:pic>
    </p:spTree>
    <p:extLst>
      <p:ext uri="{BB962C8B-B14F-4D97-AF65-F5344CB8AC3E}">
        <p14:creationId xmlns:p14="http://schemas.microsoft.com/office/powerpoint/2010/main" val="257312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Some Standard SAP Roles in S/4HANA</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BC244A41-10E9-4B87-BD9B-B5C5F8F05E9A}"/>
              </a:ext>
            </a:extLst>
          </p:cNvPr>
          <p:cNvPicPr>
            <a:picLocks noChangeAspect="1"/>
          </p:cNvPicPr>
          <p:nvPr/>
        </p:nvPicPr>
        <p:blipFill>
          <a:blip r:embed="rId3"/>
          <a:stretch>
            <a:fillRect/>
          </a:stretch>
        </p:blipFill>
        <p:spPr>
          <a:xfrm>
            <a:off x="247157" y="970954"/>
            <a:ext cx="11309060" cy="5410669"/>
          </a:xfrm>
          <a:prstGeom prst="rect">
            <a:avLst/>
          </a:prstGeom>
          <a:solidFill>
            <a:srgbClr val="FFFFFF"/>
          </a:solidFill>
        </p:spPr>
      </p:pic>
    </p:spTree>
    <p:extLst>
      <p:ext uri="{BB962C8B-B14F-4D97-AF65-F5344CB8AC3E}">
        <p14:creationId xmlns:p14="http://schemas.microsoft.com/office/powerpoint/2010/main" val="127247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AE4BC2-F662-4BFB-9EA3-9CDF53E1089A}"/>
              </a:ext>
            </a:extLst>
          </p:cNvPr>
          <p:cNvSpPr/>
          <p:nvPr/>
        </p:nvSpPr>
        <p:spPr>
          <a:xfrm>
            <a:off x="1549609" y="1065228"/>
            <a:ext cx="2912883" cy="6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Standpoint</a:t>
            </a:r>
          </a:p>
        </p:txBody>
      </p:sp>
      <p:sp>
        <p:nvSpPr>
          <p:cNvPr id="4" name="Rectangle 3">
            <a:extLst>
              <a:ext uri="{FF2B5EF4-FFF2-40B4-BE49-F238E27FC236}">
                <a16:creationId xmlns:a16="http://schemas.microsoft.com/office/drawing/2014/main" id="{C38A4D8A-855C-4D1B-8014-14858804B3F1}"/>
              </a:ext>
            </a:extLst>
          </p:cNvPr>
          <p:cNvSpPr/>
          <p:nvPr/>
        </p:nvSpPr>
        <p:spPr>
          <a:xfrm>
            <a:off x="7872952" y="1065228"/>
            <a:ext cx="2912883" cy="6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Functional Aspect</a:t>
            </a:r>
          </a:p>
        </p:txBody>
      </p:sp>
      <p:sp>
        <p:nvSpPr>
          <p:cNvPr id="5" name="TextBox 4">
            <a:extLst>
              <a:ext uri="{FF2B5EF4-FFF2-40B4-BE49-F238E27FC236}">
                <a16:creationId xmlns:a16="http://schemas.microsoft.com/office/drawing/2014/main" id="{0BE99FF5-51A8-42A4-A8C1-5F1285A2A16B}"/>
              </a:ext>
            </a:extLst>
          </p:cNvPr>
          <p:cNvSpPr txBox="1"/>
          <p:nvPr/>
        </p:nvSpPr>
        <p:spPr>
          <a:xfrm>
            <a:off x="348792" y="1857080"/>
            <a:ext cx="4326903" cy="646331"/>
          </a:xfrm>
          <a:prstGeom prst="rect">
            <a:avLst/>
          </a:prstGeom>
          <a:noFill/>
        </p:spPr>
        <p:txBody>
          <a:bodyPr wrap="square" rtlCol="0">
            <a:spAutoFit/>
          </a:bodyPr>
          <a:lstStyle/>
          <a:p>
            <a:r>
              <a:rPr lang="en-US" dirty="0"/>
              <a:t>Make Fiori Run in system</a:t>
            </a:r>
          </a:p>
          <a:p>
            <a:r>
              <a:rPr lang="en-US" dirty="0"/>
              <a:t>Fiori Infrastructure</a:t>
            </a:r>
          </a:p>
        </p:txBody>
      </p:sp>
      <p:sp>
        <p:nvSpPr>
          <p:cNvPr id="6" name="TextBox 5">
            <a:extLst>
              <a:ext uri="{FF2B5EF4-FFF2-40B4-BE49-F238E27FC236}">
                <a16:creationId xmlns:a16="http://schemas.microsoft.com/office/drawing/2014/main" id="{532C4F7E-45B4-4C3E-9D0E-A834D8010E9B}"/>
              </a:ext>
            </a:extLst>
          </p:cNvPr>
          <p:cNvSpPr txBox="1"/>
          <p:nvPr/>
        </p:nvSpPr>
        <p:spPr>
          <a:xfrm>
            <a:off x="7363905" y="1857079"/>
            <a:ext cx="4326903" cy="369332"/>
          </a:xfrm>
          <a:prstGeom prst="rect">
            <a:avLst/>
          </a:prstGeom>
          <a:noFill/>
        </p:spPr>
        <p:txBody>
          <a:bodyPr wrap="square" rtlCol="0">
            <a:spAutoFit/>
          </a:bodyPr>
          <a:lstStyle/>
          <a:p>
            <a:r>
              <a:rPr lang="en-US" dirty="0"/>
              <a:t>Which apps based on Role</a:t>
            </a:r>
          </a:p>
        </p:txBody>
      </p:sp>
    </p:spTree>
    <p:extLst>
      <p:ext uri="{BB962C8B-B14F-4D97-AF65-F5344CB8AC3E}">
        <p14:creationId xmlns:p14="http://schemas.microsoft.com/office/powerpoint/2010/main" val="2500885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Rapid Activation and Deployment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7D10B952-7F20-4717-9BCB-8440BBD7B457}"/>
              </a:ext>
            </a:extLst>
          </p:cNvPr>
          <p:cNvSpPr txBox="1"/>
          <p:nvPr/>
        </p:nvSpPr>
        <p:spPr>
          <a:xfrm>
            <a:off x="274320" y="970954"/>
            <a:ext cx="11746758" cy="3416320"/>
          </a:xfrm>
          <a:prstGeom prst="rect">
            <a:avLst/>
          </a:prstGeom>
          <a:noFill/>
        </p:spPr>
        <p:txBody>
          <a:bodyPr wrap="square" rtlCol="0">
            <a:spAutoFit/>
          </a:bodyPr>
          <a:lstStyle/>
          <a:p>
            <a:r>
              <a:rPr lang="en-US" dirty="0"/>
              <a:t>In the past, when fiori was introduced in ECC, We used to perform lots of manual activities step-by-step like activate gateway, activate standard fiori services, create </a:t>
            </a:r>
            <a:r>
              <a:rPr lang="en-US" dirty="0" err="1"/>
              <a:t>sicf</a:t>
            </a:r>
            <a:r>
              <a:rPr lang="en-US" dirty="0"/>
              <a:t> nodes, create roles for test, copy sap roles…</a:t>
            </a:r>
          </a:p>
          <a:p>
            <a:r>
              <a:rPr lang="en-US" dirty="0"/>
              <a:t>We used to inject lots of authorization manually and activate OData services for each app, Also activation was done app by app, which is very time consuming.</a:t>
            </a:r>
          </a:p>
          <a:p>
            <a:r>
              <a:rPr lang="en-US" dirty="0"/>
              <a:t>Any manual process is time taking and error prone.</a:t>
            </a:r>
          </a:p>
          <a:p>
            <a:r>
              <a:rPr lang="en-US" dirty="0"/>
              <a:t>SAP teams gave this feedback (RIG – Regional Implementation Group) to development and</a:t>
            </a:r>
          </a:p>
          <a:p>
            <a:r>
              <a:rPr lang="en-US" dirty="0"/>
              <a:t>With SAP S/4HANA 2209 onwards SAP introduce concept of Rapid Fiori Deployment, and activate.</a:t>
            </a:r>
          </a:p>
          <a:p>
            <a:r>
              <a:rPr lang="en-US" dirty="0"/>
              <a:t>All of these activities are simplified to ONE CLICK.</a:t>
            </a:r>
          </a:p>
          <a:p>
            <a:endParaRPr lang="en-US" dirty="0"/>
          </a:p>
          <a:p>
            <a:pPr marL="285750" indent="-285750">
              <a:buFontTx/>
              <a:buChar char="-"/>
            </a:pPr>
            <a:r>
              <a:rPr lang="en-US" dirty="0"/>
              <a:t>Automation – SAP built so many ABAP reports which are arranged in a sequence to activate fiori</a:t>
            </a:r>
          </a:p>
          <a:p>
            <a:pPr marL="285750" indent="-285750">
              <a:buFontTx/>
              <a:buChar char="-"/>
            </a:pPr>
            <a:r>
              <a:rPr lang="en-US" dirty="0"/>
              <a:t>Speed</a:t>
            </a:r>
          </a:p>
          <a:p>
            <a:pPr marL="285750" indent="-285750">
              <a:buFontTx/>
              <a:buChar char="-"/>
            </a:pPr>
            <a:r>
              <a:rPr lang="en-US" dirty="0"/>
              <a:t>Don’t have to even bother about future changes or read fiori security in detail</a:t>
            </a:r>
          </a:p>
        </p:txBody>
      </p:sp>
    </p:spTree>
    <p:extLst>
      <p:ext uri="{BB962C8B-B14F-4D97-AF65-F5344CB8AC3E}">
        <p14:creationId xmlns:p14="http://schemas.microsoft.com/office/powerpoint/2010/main" val="4002451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Rapid Deployment – Best Practice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AF50733D-BE05-4167-80C2-7609593574A7}"/>
              </a:ext>
            </a:extLst>
          </p:cNvPr>
          <p:cNvPicPr>
            <a:picLocks noChangeAspect="1"/>
          </p:cNvPicPr>
          <p:nvPr/>
        </p:nvPicPr>
        <p:blipFill>
          <a:blip r:embed="rId3"/>
          <a:stretch>
            <a:fillRect/>
          </a:stretch>
        </p:blipFill>
        <p:spPr>
          <a:xfrm>
            <a:off x="521366" y="1247319"/>
            <a:ext cx="11278577" cy="5098222"/>
          </a:xfrm>
          <a:prstGeom prst="rect">
            <a:avLst/>
          </a:prstGeom>
        </p:spPr>
      </p:pic>
    </p:spTree>
    <p:extLst>
      <p:ext uri="{BB962C8B-B14F-4D97-AF65-F5344CB8AC3E}">
        <p14:creationId xmlns:p14="http://schemas.microsoft.com/office/powerpoint/2010/main" val="350441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Concept of Task List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B861C7EB-BB58-48AA-A05D-98921BC689C1}"/>
              </a:ext>
            </a:extLst>
          </p:cNvPr>
          <p:cNvSpPr txBox="1"/>
          <p:nvPr/>
        </p:nvSpPr>
        <p:spPr>
          <a:xfrm>
            <a:off x="266700" y="970954"/>
            <a:ext cx="11754378" cy="3416320"/>
          </a:xfrm>
          <a:prstGeom prst="rect">
            <a:avLst/>
          </a:prstGeom>
          <a:noFill/>
        </p:spPr>
        <p:txBody>
          <a:bodyPr wrap="square" rtlCol="0">
            <a:spAutoFit/>
          </a:bodyPr>
          <a:lstStyle/>
          <a:p>
            <a:r>
              <a:rPr lang="en-US" dirty="0"/>
              <a:t>SAP NW 7.4 onwards there is a new concept of Task list – </a:t>
            </a:r>
            <a:r>
              <a:rPr lang="en-US" dirty="0" err="1"/>
              <a:t>Tcode</a:t>
            </a:r>
            <a:r>
              <a:rPr lang="en-US" dirty="0"/>
              <a:t> – </a:t>
            </a:r>
            <a:r>
              <a:rPr lang="en-US" b="1" dirty="0"/>
              <a:t>STC01</a:t>
            </a:r>
          </a:p>
          <a:p>
            <a:r>
              <a:rPr lang="en-US" dirty="0"/>
              <a:t>Instead of doing multiple manual activities, we can do a one click execution of task list and the task list is designed to work in sequence and execute all the work in automatic way.</a:t>
            </a:r>
          </a:p>
          <a:p>
            <a:endParaRPr lang="en-US" dirty="0"/>
          </a:p>
          <a:p>
            <a:pPr marL="342900" indent="-342900">
              <a:buAutoNum type="arabicPeriod"/>
            </a:pPr>
            <a:r>
              <a:rPr lang="en-US" dirty="0"/>
              <a:t>The task list approach only applies to S.4HANA</a:t>
            </a:r>
          </a:p>
          <a:p>
            <a:pPr marL="342900" indent="-342900">
              <a:buAutoNum type="arabicPeriod"/>
            </a:pPr>
            <a:r>
              <a:rPr lang="en-US" dirty="0"/>
              <a:t>It work for both Embedded and Central HUB, we need to follow SAP guidance on task list if we using different system</a:t>
            </a:r>
          </a:p>
          <a:p>
            <a:endParaRPr lang="en-US" dirty="0"/>
          </a:p>
          <a:p>
            <a:r>
              <a:rPr lang="en-US" b="1" dirty="0"/>
              <a:t>Starring S/4HANA 2021</a:t>
            </a:r>
          </a:p>
          <a:p>
            <a:endParaRPr lang="en-US" dirty="0"/>
          </a:p>
          <a:p>
            <a:r>
              <a:rPr lang="en-US" dirty="0"/>
              <a:t>SAP_GW_FIORI_ERP_ONE_CLNT_SETUP – Responsible for Activating SAP Gateway and Entire Fiori Launchpad (and designer)</a:t>
            </a:r>
          </a:p>
          <a:p>
            <a:r>
              <a:rPr lang="en-US" dirty="0"/>
              <a:t>SAP_ESH_INITIAL_SETUP_WRK_CLIENT – Activating Enterprise search</a:t>
            </a:r>
          </a:p>
          <a:p>
            <a:r>
              <a:rPr lang="en-US" dirty="0"/>
              <a:t>SAP_FIORI_FOUNDATION_S4 – Responsible for deploy Fiori like set theme, create launchpad and admin role</a:t>
            </a:r>
          </a:p>
        </p:txBody>
      </p:sp>
    </p:spTree>
    <p:extLst>
      <p:ext uri="{BB962C8B-B14F-4D97-AF65-F5344CB8AC3E}">
        <p14:creationId xmlns:p14="http://schemas.microsoft.com/office/powerpoint/2010/main" val="73023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Rapid Activation – Further Read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8672B713-EA61-488A-B736-8F366A91F459}"/>
              </a:ext>
            </a:extLst>
          </p:cNvPr>
          <p:cNvSpPr/>
          <p:nvPr/>
        </p:nvSpPr>
        <p:spPr>
          <a:xfrm>
            <a:off x="6483927" y="970954"/>
            <a:ext cx="5437123" cy="5078313"/>
          </a:xfrm>
          <a:prstGeom prst="rect">
            <a:avLst/>
          </a:prstGeom>
        </p:spPr>
        <p:txBody>
          <a:bodyPr wrap="square">
            <a:spAutoFit/>
          </a:bodyPr>
          <a:lstStyle/>
          <a:p>
            <a:r>
              <a:rPr lang="en-US" dirty="0"/>
              <a:t>For functional consultants: </a:t>
            </a:r>
          </a:p>
          <a:p>
            <a:pPr marL="285750" indent="-285750">
              <a:buFont typeface="Arial" panose="020B0604020202020204" pitchFamily="34" charset="0"/>
              <a:buChar char="•"/>
            </a:pPr>
            <a:r>
              <a:rPr lang="en-US" dirty="0">
                <a:hlinkClick r:id="rId3"/>
              </a:rPr>
              <a:t>Top 5 Fiori features that bring value to every business user</a:t>
            </a:r>
            <a:endParaRPr lang="en-US" dirty="0"/>
          </a:p>
          <a:p>
            <a:pPr marL="285750" indent="-285750">
              <a:buFont typeface="Arial" panose="020B0604020202020204" pitchFamily="34" charset="0"/>
              <a:buChar char="•"/>
            </a:pPr>
            <a:r>
              <a:rPr lang="en-US" dirty="0">
                <a:hlinkClick r:id="rId3"/>
              </a:rPr>
              <a:t>Best UX resources for Functional Consultants</a:t>
            </a:r>
            <a:endParaRPr lang="en-US" dirty="0"/>
          </a:p>
          <a:p>
            <a:pPr marL="285750" indent="-285750">
              <a:buFont typeface="Arial" panose="020B0604020202020204" pitchFamily="34" charset="0"/>
              <a:buChar char="•"/>
            </a:pPr>
            <a:r>
              <a:rPr lang="en-US" dirty="0">
                <a:hlinkClick r:id="rId4"/>
              </a:rPr>
              <a:t>Finding the delta of new apps between SAP S/4HANA versions</a:t>
            </a:r>
            <a:endParaRPr lang="en-US" dirty="0"/>
          </a:p>
          <a:p>
            <a:pPr marL="285750" indent="-285750">
              <a:buFont typeface="Arial" panose="020B0604020202020204" pitchFamily="34" charset="0"/>
              <a:buChar char="•"/>
            </a:pPr>
            <a:r>
              <a:rPr lang="en-US" dirty="0">
                <a:hlinkClick r:id="rId5"/>
              </a:rPr>
              <a:t>Finding the technical name of an app </a:t>
            </a:r>
            <a:endParaRPr lang="en-US" dirty="0"/>
          </a:p>
          <a:p>
            <a:endParaRPr lang="en-US" dirty="0"/>
          </a:p>
          <a:p>
            <a:r>
              <a:rPr lang="en-US" dirty="0"/>
              <a:t>For the technical team:</a:t>
            </a:r>
          </a:p>
          <a:p>
            <a:pPr marL="285750" indent="-285750">
              <a:buFont typeface="Arial" panose="020B0604020202020204" pitchFamily="34" charset="0"/>
              <a:buChar char="•"/>
            </a:pPr>
            <a:r>
              <a:rPr lang="en-US" dirty="0">
                <a:hlinkClick r:id="rId6"/>
              </a:rPr>
              <a:t>Fiori rapid content activation</a:t>
            </a:r>
            <a:r>
              <a:rPr lang="en-US" dirty="0"/>
              <a:t>–4 part series </a:t>
            </a:r>
          </a:p>
          <a:p>
            <a:pPr marL="285750" indent="-285750">
              <a:buFont typeface="Arial" panose="020B0604020202020204" pitchFamily="34" charset="0"/>
              <a:buChar char="•"/>
            </a:pPr>
            <a:r>
              <a:rPr lang="en-US" dirty="0">
                <a:hlinkClick r:id="rId7"/>
              </a:rPr>
              <a:t>How to extend Fiori apps </a:t>
            </a:r>
            <a:endParaRPr lang="en-US" dirty="0"/>
          </a:p>
          <a:p>
            <a:pPr marL="285750" indent="-285750">
              <a:buFont typeface="Arial" panose="020B0604020202020204" pitchFamily="34" charset="0"/>
              <a:buChar char="•"/>
            </a:pPr>
            <a:r>
              <a:rPr lang="en-US" dirty="0"/>
              <a:t>–</a:t>
            </a:r>
            <a:r>
              <a:rPr lang="en-US" dirty="0">
                <a:hlinkClick r:id="rId8"/>
              </a:rPr>
              <a:t>Guided answer: How to extend a SAP Fiori app in SAP S/4HANA</a:t>
            </a:r>
            <a:endParaRPr lang="en-US" dirty="0"/>
          </a:p>
          <a:p>
            <a:pPr marL="285750" indent="-285750">
              <a:buFont typeface="Arial" panose="020B0604020202020204" pitchFamily="34" charset="0"/>
              <a:buChar char="•"/>
            </a:pPr>
            <a:r>
              <a:rPr lang="en-US" dirty="0"/>
              <a:t>–</a:t>
            </a:r>
            <a:r>
              <a:rPr lang="en-US" dirty="0">
                <a:hlinkClick r:id="rId9"/>
              </a:rPr>
              <a:t>Understanding extensibility: UI flexibility</a:t>
            </a:r>
            <a:endParaRPr lang="en-US" dirty="0"/>
          </a:p>
          <a:p>
            <a:pPr marL="285750" indent="-285750">
              <a:buFont typeface="Arial" panose="020B0604020202020204" pitchFamily="34" charset="0"/>
              <a:buChar char="•"/>
            </a:pPr>
            <a:r>
              <a:rPr lang="en-US" dirty="0">
                <a:hlinkClick r:id="rId10"/>
              </a:rPr>
              <a:t>Performance tips and tricks -S/4HANA on premise</a:t>
            </a:r>
            <a:endParaRPr lang="en-US" dirty="0"/>
          </a:p>
          <a:p>
            <a:pPr marL="285750" indent="-285750">
              <a:buFont typeface="Arial" panose="020B0604020202020204" pitchFamily="34" charset="0"/>
              <a:buChar char="•"/>
            </a:pPr>
            <a:r>
              <a:rPr lang="en-US" dirty="0">
                <a:hlinkClick r:id="rId11"/>
              </a:rPr>
              <a:t>Readiness Check 2.0 –Details about the topic of Fiori</a:t>
            </a:r>
            <a:endParaRPr lang="en-US" dirty="0"/>
          </a:p>
          <a:p>
            <a:pPr marL="285750" indent="-285750">
              <a:buFont typeface="Arial" panose="020B0604020202020204" pitchFamily="34" charset="0"/>
              <a:buChar char="•"/>
            </a:pPr>
            <a:r>
              <a:rPr lang="en-US" dirty="0">
                <a:hlinkClick r:id="rId12"/>
              </a:rPr>
              <a:t>Internet facing considerations and recommendations</a:t>
            </a:r>
            <a:endParaRPr lang="en-US" dirty="0"/>
          </a:p>
          <a:p>
            <a:endParaRPr lang="en-US" dirty="0"/>
          </a:p>
        </p:txBody>
      </p:sp>
      <p:sp>
        <p:nvSpPr>
          <p:cNvPr id="4" name="Rectangle 3">
            <a:extLst>
              <a:ext uri="{FF2B5EF4-FFF2-40B4-BE49-F238E27FC236}">
                <a16:creationId xmlns:a16="http://schemas.microsoft.com/office/drawing/2014/main" id="{EF37C182-A39A-43F5-89D0-BCD09F7F522D}"/>
              </a:ext>
            </a:extLst>
          </p:cNvPr>
          <p:cNvSpPr/>
          <p:nvPr/>
        </p:nvSpPr>
        <p:spPr>
          <a:xfrm>
            <a:off x="172609" y="621851"/>
            <a:ext cx="6096000" cy="4247317"/>
          </a:xfrm>
          <a:prstGeom prst="rect">
            <a:avLst/>
          </a:prstGeom>
        </p:spPr>
        <p:txBody>
          <a:bodyPr>
            <a:spAutoFit/>
          </a:bodyPr>
          <a:lstStyle/>
          <a:p>
            <a:endParaRPr lang="en-US" dirty="0"/>
          </a:p>
          <a:p>
            <a:r>
              <a:rPr lang="en-US" b="1" dirty="0"/>
              <a:t>For everyone:  </a:t>
            </a:r>
            <a:endParaRPr lang="en-US" dirty="0"/>
          </a:p>
          <a:p>
            <a:pPr marL="285750" indent="-285750">
              <a:buFont typeface="Arial" panose="020B0604020202020204" pitchFamily="34" charset="0"/>
              <a:buChar char="•"/>
            </a:pPr>
            <a:r>
              <a:rPr lang="en-US" b="1" dirty="0">
                <a:hlinkClick r:id="rId13"/>
              </a:rPr>
              <a:t>SAP Fiori for SAP S/4HANA wiki </a:t>
            </a:r>
            <a:endParaRPr lang="en-US" dirty="0"/>
          </a:p>
          <a:p>
            <a:endParaRPr lang="en-US" dirty="0"/>
          </a:p>
          <a:p>
            <a:r>
              <a:rPr lang="en-US" dirty="0"/>
              <a:t>For IT Leaders: </a:t>
            </a:r>
          </a:p>
          <a:p>
            <a:pPr marL="285750" indent="-285750">
              <a:buFont typeface="Arial" panose="020B0604020202020204" pitchFamily="34" charset="0"/>
              <a:buChar char="•"/>
            </a:pPr>
            <a:r>
              <a:rPr lang="en-US" dirty="0">
                <a:hlinkClick r:id="rId14"/>
              </a:rPr>
              <a:t>Mapping Your Journey to SAP S/4HANAA Practical Guide for Senior IT Leadership</a:t>
            </a:r>
            <a:endParaRPr lang="en-US" dirty="0"/>
          </a:p>
          <a:p>
            <a:pPr marL="285750" indent="-285750">
              <a:buFont typeface="Arial" panose="020B0604020202020204" pitchFamily="34" charset="0"/>
              <a:buChar char="•"/>
            </a:pPr>
            <a:endParaRPr lang="en-US" dirty="0"/>
          </a:p>
          <a:p>
            <a:r>
              <a:rPr lang="en-US" dirty="0"/>
              <a:t>For project managers: </a:t>
            </a:r>
          </a:p>
          <a:p>
            <a:pPr marL="285750" indent="-285750">
              <a:buFont typeface="Arial" panose="020B0604020202020204" pitchFamily="34" charset="0"/>
              <a:buChar char="•"/>
            </a:pPr>
            <a:r>
              <a:rPr lang="en-US" dirty="0">
                <a:hlinkClick r:id="rId15"/>
              </a:rPr>
              <a:t>Top 10 Myths and Misconceptions</a:t>
            </a:r>
            <a:endParaRPr lang="en-US" dirty="0"/>
          </a:p>
          <a:p>
            <a:pPr marL="285750" indent="-285750">
              <a:buFont typeface="Arial" panose="020B0604020202020204" pitchFamily="34" charset="0"/>
              <a:buChar char="•"/>
            </a:pPr>
            <a:r>
              <a:rPr lang="en-US" dirty="0">
                <a:hlinkClick r:id="rId16"/>
              </a:rPr>
              <a:t>Essential Roles for SAP S/4HANA Projects</a:t>
            </a:r>
            <a:endParaRPr lang="en-US" dirty="0"/>
          </a:p>
          <a:p>
            <a:pPr marL="285750" indent="-285750">
              <a:buFont typeface="Arial" panose="020B0604020202020204" pitchFamily="34" charset="0"/>
              <a:buChar char="•"/>
            </a:pPr>
            <a:endParaRPr lang="en-US" dirty="0"/>
          </a:p>
          <a:p>
            <a:r>
              <a:rPr lang="en-US" dirty="0"/>
              <a:t>For the whole project team:</a:t>
            </a:r>
          </a:p>
          <a:p>
            <a:pPr marL="285750" indent="-285750">
              <a:buFont typeface="Arial" panose="020B0604020202020204" pitchFamily="34" charset="0"/>
              <a:buChar char="•"/>
            </a:pPr>
            <a:r>
              <a:rPr lang="en-US" dirty="0">
                <a:hlinkClick r:id="rId17"/>
              </a:rPr>
              <a:t>Speed up your Fiori support </a:t>
            </a:r>
            <a:endParaRPr lang="en-US" dirty="0"/>
          </a:p>
          <a:p>
            <a:pPr marL="285750" indent="-285750">
              <a:buFont typeface="Arial" panose="020B0604020202020204" pitchFamily="34" charset="0"/>
              <a:buChar char="•"/>
            </a:pPr>
            <a:r>
              <a:rPr lang="en-US" dirty="0">
                <a:hlinkClick r:id="rId17"/>
              </a:rPr>
              <a:t>–Guided answer: How to create the perfect Fiori Incident </a:t>
            </a:r>
            <a:endParaRPr lang="en-US" dirty="0"/>
          </a:p>
        </p:txBody>
      </p:sp>
    </p:spTree>
    <p:extLst>
      <p:ext uri="{BB962C8B-B14F-4D97-AF65-F5344CB8AC3E}">
        <p14:creationId xmlns:p14="http://schemas.microsoft.com/office/powerpoint/2010/main" val="300456286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17270</TotalTime>
  <Words>1678</Words>
  <Application>Microsoft Office PowerPoint</Application>
  <PresentationFormat>Widescreen</PresentationFormat>
  <Paragraphs>200</Paragraphs>
  <Slides>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72</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1148</cp:revision>
  <dcterms:created xsi:type="dcterms:W3CDTF">2016-07-10T03:33:26Z</dcterms:created>
  <dcterms:modified xsi:type="dcterms:W3CDTF">2022-03-24T16:47:48Z</dcterms:modified>
</cp:coreProperties>
</file>